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3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7" r:id="rId11"/>
    <p:sldId id="308" r:id="rId12"/>
    <p:sldId id="310" r:id="rId13"/>
    <p:sldId id="304" r:id="rId14"/>
    <p:sldId id="309" r:id="rId15"/>
    <p:sldId id="306" r:id="rId16"/>
    <p:sldId id="311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06" y="189088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Как я хочу провести это лето…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706" y="3524517"/>
            <a:ext cx="6400800" cy="175260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(сочинение на заданную тему)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avatars.mds.yandex.net/i?id=10d835c6833d08816735cee87b8ad83dfe90d228-8498011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957" y="4033055"/>
            <a:ext cx="2777932" cy="21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5235392"/>
            <a:ext cx="1081088" cy="908050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T:\мои документы\УПРАВЛЕНИЕ\Деятельность Центра\куар-коды\QuY1ipTlAB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35392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7103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tx2"/>
                </a:solidFill>
              </a:rPr>
              <a:t>МУДО «Центр психолого-педагогической, 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r>
              <a:rPr lang="ru-RU" altLang="ru-RU" b="1" i="1" dirty="0">
                <a:solidFill>
                  <a:schemeClr val="tx2"/>
                </a:solidFill>
              </a:rPr>
              <a:t>медицинской и социальной помощи» </a:t>
            </a:r>
            <a:br>
              <a:rPr lang="ru-RU" altLang="ru-RU" b="1" i="1" dirty="0">
                <a:solidFill>
                  <a:schemeClr val="tx2"/>
                </a:solidFill>
              </a:rPr>
            </a:br>
            <a:endParaRPr lang="ru-RU" alt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4254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228.1 Уголовного кодекса РФ: Незаконные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производство, сбыт или пересылка наркотических средств, психотропных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веществ, а также растений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их содержащих, в том числе совершённые:</a:t>
            </a:r>
          </a:p>
          <a:p>
            <a:pPr algn="just"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использованием средств массовой информации либо электронных или информационно-телекоммуникационных сетей (включая сеть "Интернет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");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группой лиц по предварительному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сговору;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лицом, достигшим восемнадцатилетнего возраста, в отношении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несовершеннолетнего;</a:t>
            </a:r>
          </a:p>
          <a:p>
            <a:pPr algn="just"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 значительном, крупном либо особо крупном размере, -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– лишение свободы на срок от 4 до 8 лет;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вплоть до пожизненного лишения свободы.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16 лет.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229 Уголовного кодекса РФ: Хищение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либо вымогательство наркотических средств или психотропных веществ, а также растений,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их содержащих, в том числе совершённые: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группой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лиц по предварительному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сговору;</a:t>
            </a:r>
          </a:p>
          <a:p>
            <a:pPr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 применением насилия, не опасного для жизни или здоровья, либо с угрозой применения такого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насилия;</a:t>
            </a:r>
          </a:p>
          <a:p>
            <a:pPr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 применением насилия, опасного для жизни или здоровья, либо с угрозой применения такого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насилия;</a:t>
            </a:r>
          </a:p>
          <a:p>
            <a:pPr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значительном, крупном либо особо крупном размере, - </a:t>
            </a:r>
          </a:p>
          <a:p>
            <a:pPr>
              <a:buFontTx/>
              <a:buChar char="-"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минимальное наказание – лишение свободы на срок от 3 до 7 лет;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от 15 до 20 лет со штрафом до 1 000 000 рублей.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14 лет.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 230 Уголовного кодекса РФ: Склонение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к потреблению наркотических средств, психотропных веществ или их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аналогов (любые умышленные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действиях, в том числе однократного характера,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направленные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 возбуждение у другого лица желания их потребления (в уговорах, предложениях, даче совета и т.п.), а также в обмане, психическом или физическом насилии, ограничении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свободы и др.), в том числе совершённых: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о предварительному сговору группой лиц;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отношении двух или более лиц, несовершеннолетнего;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 использованием информационно-телекоммуникационных сетей (включая сеть "Интернет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");</a:t>
            </a:r>
          </a:p>
          <a:p>
            <a:pPr algn="just"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повлекших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по неосторожности смерть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одного, двух или более лиц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или иные тяжкие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последствия, -</a:t>
            </a:r>
          </a:p>
          <a:p>
            <a:pPr algn="just">
              <a:buFontTx/>
              <a:buChar char="-"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Минимальное наказание – ограничение свободы на срок до 3 лет,</a:t>
            </a:r>
          </a:p>
          <a:p>
            <a:pPr marL="457200" lvl="1" indent="0" algn="just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на срок от 12 до 15 лет</a:t>
            </a:r>
          </a:p>
          <a:p>
            <a:pPr marL="457200" lvl="1" indent="0" algn="just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16 лет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492896"/>
            <a:ext cx="1084877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94" y="461819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Поговорим о соучастии…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94" y="1380394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32 Уголовного кодекса РФ: Соучастием в преступлении признается умышленное совместное участие двух или более лиц в совершении умышленного преступления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33 Уголовного кодекса РФ: Исполнителем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признается лицо, непосредственно совершившее преступление либо непосредственно участвовавшее в его совершении совместно с другими лицами (соисполнителями), а также лицо, совершившее преступление посредством использования других лиц, не подлежащих уголовной ответственности в силу возраста, невменяемости или других обстоятельств, предусмотренных настоящим Кодексом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Организатором признается лицо, организовавшее совершение преступления или руководившее его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исполнением.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 теперь подумай: хочешь подработать курьером?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Ты знаешь, что у тебя в доставке? Ещё раз посмотри слайд об уголовной ответственности по статье 228 Уголовного кодекса РФ . </a:t>
            </a:r>
          </a:p>
          <a:p>
            <a:pPr marL="0" indent="0" algn="just">
              <a:buNone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	Хочешь подработать денежным курьером? Ещё раз посмотри слайд об уголовной ответственности по статье 159 Уголовного кодекса РФ. А ты знаешь, что за деньги и кому ты несёшь?</a:t>
            </a:r>
          </a:p>
          <a:p>
            <a:pPr marL="0" indent="0" algn="just">
              <a:buNone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	Если твоими услугами воспользовались преступники, возможно привлечение тебя к ответственности как соучастника (исполнителя)!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420888"/>
            <a:ext cx="1264456" cy="6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227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Ещё раз про спиртное и другие ПАВ…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Статья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20.20 Кодекса РФ об административных правонарушениях: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психоактивных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веществ или одурманивающих веществ в общественных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местах  - наказание штраф от 500 рублей до 5 000 рублей или арест на срок до 15 суток. Ответственность с 16 лет.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Статья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20.22 Кодекса РФ об административных правонарушениях: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Нахождение в состоянии опьянения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несовершеннолетних в возрасте до 16 лет,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потребление (распитие) ими алкогольной и спиртосодержащей продукции либо потребление ими наркотических средств или психотропных веществ, новых потенциально опасных психоактивных веществ или одурманивающих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веществ – административный  штраф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 родителей или иных законных представителей несовершеннолетних в размере от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1 500 рублей до 2 000 рублей.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20.21 Кодекса РФ об административных правонарушениях: Появление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нравственность,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- влечет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наложение административного штрафа в размере от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500 до  1 500 рублей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или административный арест на срок до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15 суток.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ответственности – 16 лет.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Статья 6.10 Кодекса РФ об административных правонарушениях:  Вовлечение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несовершеннолетнего в употребление алкогольной и спиртосодержащей продукции, новых потенциально опасных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психоактивных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веществ или одурманивающих веществ,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в том числе родителями или иными законными представителями – штраф от 1 500 рублей до 5 000 рублей.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301208"/>
            <a:ext cx="1219503" cy="10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506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 оно тебе надо?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Отдыхай безопасно для себя и окружающих!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608" y="1484784"/>
            <a:ext cx="1484784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149080"/>
            <a:ext cx="2483768" cy="16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9" y="4291626"/>
            <a:ext cx="1656184" cy="17709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 каким нетерпением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ты ждал лета,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предвкушая беззаботную пору, наполненную весёлыми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приключениями! Ведь лето – это долгожданный отдых от учёбы, время активного отдыха и развлечений! Да и подзаработать на карманные расходы появляется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возможность. Родители на работе, домашние задания делать не надо – красота, делай, что хочешь!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Или не всё, что хочешь? Приключения не всегда заканчиваются весело. Да и способы заработать деньги бывают разными.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Развлечения «на полную катушку» с друзьями тоже могут закончиться плачевно. Не веришь? Давай посмотрим!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87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Статья 158 Уголовного кодекса РФ: «Кража»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Тайное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хищение чужого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имущества, в том числе: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группой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лиц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по предварительному сговору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(два и больше человека);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с 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незаконным проникновением в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помещение либо иное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хранилище (магазин, склад и т.д.);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с причинением значительного ущерба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гражданину (5 000 рублей и больше);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из одежды, сумки или другой ручной клади, находившихся при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потерпевшем (карманники никуда не делись…);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с незаконным проникновением в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жилище (а это чужая квартира или дом);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крупном размере (250 000 рублей и больше)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с банковского счета, а равно в отношении электронных денежных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средств (обрадовался, что нашёл чужую банковскую карту?);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в особо крупном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(1 000 000 рублей и больше), -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 минимальное наказание – штраф до 80 000 рублей,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максимальное наказание – лишение свободы на срок до 10 лет со штрафом до 1 000 000 рублей.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Возраст привлечения к уголовной ответственности – 14 лет.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664227"/>
            <a:ext cx="790697" cy="7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Статья 161 Уголовного кодекса РФ: «Грабёж»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Открытое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хищение чужого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имущества, в том числе: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- группой лиц по предварительному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 (и снова напоминаем – два и больше человека);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- 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с незаконным проникновением в жилище, помещение либо иное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хранилище (что это такое, смотри на слайде по кражу);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-   с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применением насилия, не опасного для жизни или здоровья, либо с угрозой применения такого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 (больно, или свободу ограничили – связали, сковали, закрыли в каком-то помещении и т.д.);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крупном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(250 000 рублей и больше),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 особо крупном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(1 000 000 рублей и больше), -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минимальное наказание – обязательные работы на срок до 480 часов (поработай бесплатно на пользу общества, например, приведи свой город в порядок);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максимальное наказание – лишение свободы на срок от 6 до 12 лет со штрафом до 1 000 000 рублей.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14 лет.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140968"/>
            <a:ext cx="1080120" cy="935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4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</a:rPr>
              <a:t>Статья 163 Уголовного кодекса РФ: «Вымогательство»</a:t>
            </a:r>
            <a:endParaRPr lang="ru-RU" sz="2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Требование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передачи чужого имущества или права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на имущество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или совершения других действий имущественного характера под угрозой применения насилия либо уничтожения или повреждения чужого имущества, а равно под угрозой распространения сведений, позорящих потерпевшего или его близких, либо иных сведений, которые могут причинить существенный вред правам или законным интересам потерпевшего или его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близких (шантаж тоже никуда не делся…), в том числе: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- группой лиц по предварительному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 (ещё раз напомнить, сколько это человек?);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с применением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- в крупном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(250 000 рублей и больше);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- в целях получения имущества в особо крупном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(1 000 000 рублей);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- с причинением тяжкого вреда здоровью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потерпевшего (опасно для жизни (!) или человек, например, инвалидом стал…), -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– ограничение свободы на срок до 4 лет (без согласия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</a:rPr>
              <a:t>спецорганов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в определённое время дом не покидать, место жительства, работы и учёбы не менять, на массовые мероприятия  не ходить и т.п.);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на срок от 7 до 15 лет со штрафом до 1 000 000 рублей.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14 лет.</a:t>
            </a:r>
          </a:p>
        </p:txBody>
      </p:sp>
    </p:spTree>
    <p:extLst>
      <p:ext uri="{BB962C8B-B14F-4D97-AF65-F5344CB8AC3E}">
        <p14:creationId xmlns:p14="http://schemas.microsoft.com/office/powerpoint/2010/main" val="30609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45" y="602587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Статья 159 Уголовного кодекса: «Мошенничество»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202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ищение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чужого имущества или приобретение права на чужое имущество путем обмана или злоупотребления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доверием, в том числе: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- совершенное группой лиц по предварительному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 (и снова напоминаем – это два человека и больше),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а равно с причинением значительного ущерба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гражданину (10 000 рублей и больше),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в крупном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(3 000 000 рублей и больше),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  	- в особо крупном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размере (12 000 000 рублей и больше), -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– штраф до 120 000 рублей,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на срок до 10 лет со штрафом до 1 000 000 рублей.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привлечение к уголовной ответственности – 16 лет.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578699"/>
            <a:ext cx="79734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Статья 7.27 Кодекса Российской Федерации об административных правонарушениях: 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«Мелкое хищение»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Мелкое хищение чужого имущества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стоимостью до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двух тысяч пятисот рублей путем кражи, мошенничества, присвоения или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растраты, -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- административный штраф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в размере до пятикратной стоимости похищенного имущества, но не менее одной тысячи рублей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наказание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– обязательные работы на срок до 120 часов (чтобы вспомнить, что это  - смотри слайд про грабёж).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административной ответственности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16 лет.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86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Статья 166 Уголовного кодекса РФ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Неправомерное завладение автомобилем или иным транспортным средством без цели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хищения»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Угон, в том числе совершённый: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- группой лиц по предварительному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сговору;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- с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применением насилия, не опасного для жизни или здоровья, либо с угрозой применения такого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 (смотри слайд «Грабёж»);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-  причинившие особо крупный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ущерб (фактически понесённые расходы по ремонту, связанному с угоном);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- с применением насилия, опасного для жизни или здоровья, либо с угрозой применения такого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насилия (смотри слайд «Вымогательство»), -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– штраф в размере до 120 000 рублей;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на срок до 12 лет.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14 лет.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4" y="425489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Ответственность за незаконный оборот наркотических средств и психотропных веществ, а также содержащих их растений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Статья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228 Уголовного кодекса РФ: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Незаконные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приобретение, хранение, перевозка, изготовление, переработка </a:t>
            </a:r>
            <a:r>
              <a:rPr lang="ru-RU" sz="1800" b="1" i="1" u="sng" dirty="0">
                <a:solidFill>
                  <a:schemeClr val="accent3">
                    <a:lumMod val="50000"/>
                  </a:schemeClr>
                </a:solidFill>
              </a:rPr>
              <a:t>без цели сбыта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наркотических средств, психотропных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веществ, а также  растений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их содержащих, (в зависимости от размера – значительный, крупный либо особо крупный), -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	минимальное наказание – штраф до 40 000 рублей;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максимальное наказание – лишение свободы на срок от 10 до 15 лет со штрафом в размере до 500 000 рублей.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	Размер определяется Правительством Российской Федерации.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Однако! Лицо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, совершившее предусмотренное настоящей статьей преступление, добровольно сдавшее наркотические средства, психотропные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вещества, растения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их содержащие, и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активно способствовавшее раскрытию или пресечению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преступлений, связанных с их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</a:rPr>
              <a:t>незаконным оборотом, изобличению лиц, их совершивших, обнаружению имущества, добытого преступным путем, освобождается от уголовной ответственности за данное преступление.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Возраст привлечения к уголовной ответственности – 16 лет.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12106"/>
            <a:ext cx="660712" cy="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115</Words>
  <Application>Microsoft Office PowerPoint</Application>
  <PresentationFormat>Экран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Как я хочу провести это лето…</vt:lpstr>
      <vt:lpstr>Презентация PowerPoint</vt:lpstr>
      <vt:lpstr>Статья 158 Уголовного кодекса РФ: «Кража»</vt:lpstr>
      <vt:lpstr>Статья 161 Уголовного кодекса РФ: «Грабёж»</vt:lpstr>
      <vt:lpstr>Статья 163 Уголовного кодекса РФ: «Вымогательство»</vt:lpstr>
      <vt:lpstr>Статья 159 Уголовного кодекса: «Мошенничество»</vt:lpstr>
      <vt:lpstr>Статья 7.27 Кодекса Российской Федерации об административных правонарушениях:  «Мелкое хищение»</vt:lpstr>
      <vt:lpstr>Статья 166 Уголовного кодекса РФ:  «Неправомерное завладение автомобилем или иным транспортным средством без цели хищения»</vt:lpstr>
      <vt:lpstr>Ответственность за незаконный оборот наркотических средств и психотропных веществ, а также содержащих их растений</vt:lpstr>
      <vt:lpstr>Презентация PowerPoint</vt:lpstr>
      <vt:lpstr>Презентация PowerPoint</vt:lpstr>
      <vt:lpstr>Презентация PowerPoint</vt:lpstr>
      <vt:lpstr>Поговорим о соучастии…</vt:lpstr>
      <vt:lpstr>А теперь подумай: хочешь подработать курьером?</vt:lpstr>
      <vt:lpstr>Ещё раз про спиртное и другие ПАВ…</vt:lpstr>
      <vt:lpstr>Презентация PowerPoint</vt:lpstr>
      <vt:lpstr>И оно тебе надо?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социально – педагогического проекта «Ориентир»  для детей, стоящих на различных видах профилактического учета</dc:title>
  <dc:creator>ЛЕВ</dc:creator>
  <cp:lastModifiedBy>Koroleva-TA</cp:lastModifiedBy>
  <cp:revision>234</cp:revision>
  <dcterms:created xsi:type="dcterms:W3CDTF">2014-06-06T16:05:01Z</dcterms:created>
  <dcterms:modified xsi:type="dcterms:W3CDTF">2023-06-29T10:27:09Z</dcterms:modified>
</cp:coreProperties>
</file>