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45"/>
  </p:notesMasterIdLst>
  <p:sldIdLst>
    <p:sldId id="331" r:id="rId2"/>
    <p:sldId id="256" r:id="rId3"/>
    <p:sldId id="257" r:id="rId4"/>
    <p:sldId id="310" r:id="rId5"/>
    <p:sldId id="258" r:id="rId6"/>
    <p:sldId id="311" r:id="rId7"/>
    <p:sldId id="259" r:id="rId8"/>
    <p:sldId id="312" r:id="rId9"/>
    <p:sldId id="260" r:id="rId10"/>
    <p:sldId id="313" r:id="rId11"/>
    <p:sldId id="261" r:id="rId12"/>
    <p:sldId id="314" r:id="rId13"/>
    <p:sldId id="274" r:id="rId14"/>
    <p:sldId id="321" r:id="rId15"/>
    <p:sldId id="275" r:id="rId16"/>
    <p:sldId id="320" r:id="rId17"/>
    <p:sldId id="276" r:id="rId18"/>
    <p:sldId id="319" r:id="rId19"/>
    <p:sldId id="277" r:id="rId20"/>
    <p:sldId id="318" r:id="rId21"/>
    <p:sldId id="278" r:id="rId22"/>
    <p:sldId id="322" r:id="rId23"/>
    <p:sldId id="279" r:id="rId24"/>
    <p:sldId id="306" r:id="rId25"/>
    <p:sldId id="280" r:id="rId26"/>
    <p:sldId id="305" r:id="rId27"/>
    <p:sldId id="281" r:id="rId28"/>
    <p:sldId id="307" r:id="rId29"/>
    <p:sldId id="282" r:id="rId30"/>
    <p:sldId id="308" r:id="rId31"/>
    <p:sldId id="283" r:id="rId32"/>
    <p:sldId id="309" r:id="rId33"/>
    <p:sldId id="285" r:id="rId34"/>
    <p:sldId id="337" r:id="rId35"/>
    <p:sldId id="286" r:id="rId36"/>
    <p:sldId id="334" r:id="rId37"/>
    <p:sldId id="287" r:id="rId38"/>
    <p:sldId id="333" r:id="rId39"/>
    <p:sldId id="288" r:id="rId40"/>
    <p:sldId id="336" r:id="rId41"/>
    <p:sldId id="289" r:id="rId42"/>
    <p:sldId id="335" r:id="rId43"/>
    <p:sldId id="338" r:id="rId4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E12B257-94B8-41A8-92FE-04B0C077B95A}" type="datetimeFigureOut">
              <a:rPr lang="ru-RU"/>
              <a:pPr>
                <a:defRPr/>
              </a:pPr>
              <a:t>26.04.2023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1055C04-81B1-4C8A-8A33-416E98F57E6B}"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bwMode="auto">
          <a:noFill/>
          <a:ln>
            <a:solidFill>
              <a:srgbClr val="000000"/>
            </a:solidFill>
            <a:miter lim="800000"/>
            <a:headEnd/>
            <a:tailEnd/>
          </a:ln>
        </p:spPr>
      </p:sp>
      <p:sp>
        <p:nvSpPr>
          <p:cNvPr id="81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196" name="Номер слайда 3"/>
          <p:cNvSpPr>
            <a:spLocks noGrp="1"/>
          </p:cNvSpPr>
          <p:nvPr>
            <p:ph type="sldNum" sz="quarter" idx="5"/>
          </p:nvPr>
        </p:nvSpPr>
        <p:spPr bwMode="auto">
          <a:noFill/>
          <a:ln>
            <a:miter lim="800000"/>
            <a:headEnd/>
            <a:tailEnd/>
          </a:ln>
        </p:spPr>
        <p:txBody>
          <a:bodyPr/>
          <a:lstStyle/>
          <a:p>
            <a:fld id="{16C3BCD1-8977-4472-96B1-B6F0A8A88438}" type="slidenum">
              <a:rPr lang="ru-RU"/>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266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6628" name="Номер слайда 3"/>
          <p:cNvSpPr>
            <a:spLocks noGrp="1"/>
          </p:cNvSpPr>
          <p:nvPr>
            <p:ph type="sldNum" sz="quarter" idx="5"/>
          </p:nvPr>
        </p:nvSpPr>
        <p:spPr bwMode="auto">
          <a:noFill/>
          <a:ln>
            <a:miter lim="800000"/>
            <a:headEnd/>
            <a:tailEnd/>
          </a:ln>
        </p:spPr>
        <p:txBody>
          <a:bodyPr/>
          <a:lstStyle/>
          <a:p>
            <a:fld id="{44AE7587-8D39-48E2-857B-D2EC0A189483}" type="slidenum">
              <a:rPr lang="ru-RU"/>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8676" name="Номер слайда 3"/>
          <p:cNvSpPr>
            <a:spLocks noGrp="1"/>
          </p:cNvSpPr>
          <p:nvPr>
            <p:ph type="sldNum" sz="quarter" idx="5"/>
          </p:nvPr>
        </p:nvSpPr>
        <p:spPr bwMode="auto">
          <a:noFill/>
          <a:ln>
            <a:miter lim="800000"/>
            <a:headEnd/>
            <a:tailEnd/>
          </a:ln>
        </p:spPr>
        <p:txBody>
          <a:bodyPr/>
          <a:lstStyle/>
          <a:p>
            <a:fld id="{49BFE728-3F5F-4AE8-A0DC-D714F476A571}" type="slidenum">
              <a:rPr lang="ru-RU"/>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noFill/>
          <a:ln>
            <a:miter lim="800000"/>
            <a:headEnd/>
            <a:tailEnd/>
          </a:ln>
        </p:spPr>
        <p:txBody>
          <a:bodyPr/>
          <a:lstStyle/>
          <a:p>
            <a:fld id="{80B3AA4A-5B03-4D5E-A853-D6A89E452EEB}" type="slidenum">
              <a:rPr lang="ru-RU"/>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2" name="Номер слайда 3"/>
          <p:cNvSpPr>
            <a:spLocks noGrp="1"/>
          </p:cNvSpPr>
          <p:nvPr>
            <p:ph type="sldNum" sz="quarter" idx="5"/>
          </p:nvPr>
        </p:nvSpPr>
        <p:spPr bwMode="auto">
          <a:noFill/>
          <a:ln>
            <a:miter lim="800000"/>
            <a:headEnd/>
            <a:tailEnd/>
          </a:ln>
        </p:spPr>
        <p:txBody>
          <a:bodyPr/>
          <a:lstStyle/>
          <a:p>
            <a:fld id="{842F1AB6-0A29-4BF3-B59D-001F95C77730}" type="slidenum">
              <a:rPr lang="ru-RU"/>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noFill/>
          <a:ln>
            <a:miter lim="800000"/>
            <a:headEnd/>
            <a:tailEnd/>
          </a:ln>
        </p:spPr>
        <p:txBody>
          <a:bodyPr/>
          <a:lstStyle/>
          <a:p>
            <a:fld id="{AB6B1B5E-5C47-4908-A9AA-69704265566F}" type="slidenum">
              <a:rPr lang="ru-RU"/>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8" name="Номер слайда 3"/>
          <p:cNvSpPr>
            <a:spLocks noGrp="1"/>
          </p:cNvSpPr>
          <p:nvPr>
            <p:ph type="sldNum" sz="quarter" idx="5"/>
          </p:nvPr>
        </p:nvSpPr>
        <p:spPr bwMode="auto">
          <a:noFill/>
          <a:ln>
            <a:miter lim="800000"/>
            <a:headEnd/>
            <a:tailEnd/>
          </a:ln>
        </p:spPr>
        <p:txBody>
          <a:bodyPr/>
          <a:lstStyle/>
          <a:p>
            <a:fld id="{FE16B315-B936-47E3-9A48-0A553796C25B}" type="slidenum">
              <a:rPr lang="ru-RU"/>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6" name="Номер слайда 3"/>
          <p:cNvSpPr>
            <a:spLocks noGrp="1"/>
          </p:cNvSpPr>
          <p:nvPr>
            <p:ph type="sldNum" sz="quarter" idx="5"/>
          </p:nvPr>
        </p:nvSpPr>
        <p:spPr bwMode="auto">
          <a:noFill/>
          <a:ln>
            <a:miter lim="800000"/>
            <a:headEnd/>
            <a:tailEnd/>
          </a:ln>
        </p:spPr>
        <p:txBody>
          <a:bodyPr/>
          <a:lstStyle/>
          <a:p>
            <a:fld id="{6FFEDA1A-0A18-4276-A22C-FEA394534D6E}" type="slidenum">
              <a:rPr lang="ru-RU"/>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4" name="Номер слайда 3"/>
          <p:cNvSpPr>
            <a:spLocks noGrp="1"/>
          </p:cNvSpPr>
          <p:nvPr>
            <p:ph type="sldNum" sz="quarter" idx="5"/>
          </p:nvPr>
        </p:nvSpPr>
        <p:spPr bwMode="auto">
          <a:noFill/>
          <a:ln>
            <a:miter lim="800000"/>
            <a:headEnd/>
            <a:tailEnd/>
          </a:ln>
        </p:spPr>
        <p:txBody>
          <a:bodyPr/>
          <a:lstStyle/>
          <a:p>
            <a:fld id="{864CC524-3118-4C9A-A3BB-2D743FE5C275}" type="slidenum">
              <a:rPr lang="ru-RU"/>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3012" name="Номер слайда 3"/>
          <p:cNvSpPr>
            <a:spLocks noGrp="1"/>
          </p:cNvSpPr>
          <p:nvPr>
            <p:ph type="sldNum" sz="quarter" idx="5"/>
          </p:nvPr>
        </p:nvSpPr>
        <p:spPr bwMode="auto">
          <a:noFill/>
          <a:ln>
            <a:miter lim="800000"/>
            <a:headEnd/>
            <a:tailEnd/>
          </a:ln>
        </p:spPr>
        <p:txBody>
          <a:bodyPr/>
          <a:lstStyle/>
          <a:p>
            <a:fld id="{504A6FB4-A36F-4B1D-A5CB-4C7FE7D2A64D}" type="slidenum">
              <a:rPr lang="ru-RU"/>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5060" name="Номер слайда 3"/>
          <p:cNvSpPr>
            <a:spLocks noGrp="1"/>
          </p:cNvSpPr>
          <p:nvPr>
            <p:ph type="sldNum" sz="quarter" idx="5"/>
          </p:nvPr>
        </p:nvSpPr>
        <p:spPr bwMode="auto">
          <a:noFill/>
          <a:ln>
            <a:miter lim="800000"/>
            <a:headEnd/>
            <a:tailEnd/>
          </a:ln>
        </p:spPr>
        <p:txBody>
          <a:bodyPr/>
          <a:lstStyle/>
          <a:p>
            <a:fld id="{EE32B6B7-2086-4F47-8004-4BBAA566664B}" type="slidenum">
              <a:rPr lang="ru-RU"/>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a:lstStyle/>
          <a:p>
            <a:fld id="{585DB4A2-ABF6-4F61-8E1B-A114B4FADEF3}" type="slidenum">
              <a:rPr lang="ru-RU"/>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7108" name="Номер слайда 3"/>
          <p:cNvSpPr>
            <a:spLocks noGrp="1"/>
          </p:cNvSpPr>
          <p:nvPr>
            <p:ph type="sldNum" sz="quarter" idx="5"/>
          </p:nvPr>
        </p:nvSpPr>
        <p:spPr bwMode="auto">
          <a:noFill/>
          <a:ln>
            <a:miter lim="800000"/>
            <a:headEnd/>
            <a:tailEnd/>
          </a:ln>
        </p:spPr>
        <p:txBody>
          <a:bodyPr/>
          <a:lstStyle/>
          <a:p>
            <a:fld id="{FA0D58E7-9F50-42D1-8D48-8485ACD9655C}" type="slidenum">
              <a:rPr lang="ru-RU"/>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9156" name="Номер слайда 3"/>
          <p:cNvSpPr>
            <a:spLocks noGrp="1"/>
          </p:cNvSpPr>
          <p:nvPr>
            <p:ph type="sldNum" sz="quarter" idx="5"/>
          </p:nvPr>
        </p:nvSpPr>
        <p:spPr bwMode="auto">
          <a:noFill/>
          <a:ln>
            <a:miter lim="800000"/>
            <a:headEnd/>
            <a:tailEnd/>
          </a:ln>
        </p:spPr>
        <p:txBody>
          <a:bodyPr/>
          <a:lstStyle/>
          <a:p>
            <a:fld id="{DB8A9FB7-6128-4F83-89A6-E500A848F607}" type="slidenum">
              <a:rPr lang="ru-RU"/>
              <a:pPr/>
              <a:t>22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1204" name="Номер слайда 3"/>
          <p:cNvSpPr>
            <a:spLocks noGrp="1"/>
          </p:cNvSpPr>
          <p:nvPr>
            <p:ph type="sldNum" sz="quarter" idx="5"/>
          </p:nvPr>
        </p:nvSpPr>
        <p:spPr bwMode="auto">
          <a:noFill/>
          <a:ln>
            <a:miter lim="800000"/>
            <a:headEnd/>
            <a:tailEnd/>
          </a:ln>
        </p:spPr>
        <p:txBody>
          <a:bodyPr/>
          <a:lstStyle/>
          <a:p>
            <a:fld id="{F146925A-CFAC-487E-9AA6-1E8EEA8A5CD9}" type="slidenum">
              <a:rPr lang="ru-RU"/>
              <a:pPr/>
              <a:t>23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3252" name="Номер слайда 3"/>
          <p:cNvSpPr>
            <a:spLocks noGrp="1"/>
          </p:cNvSpPr>
          <p:nvPr>
            <p:ph type="sldNum" sz="quarter" idx="5"/>
          </p:nvPr>
        </p:nvSpPr>
        <p:spPr bwMode="auto">
          <a:noFill/>
          <a:ln>
            <a:miter lim="800000"/>
            <a:headEnd/>
            <a:tailEnd/>
          </a:ln>
        </p:spPr>
        <p:txBody>
          <a:bodyPr/>
          <a:lstStyle/>
          <a:p>
            <a:fld id="{BDDB82B6-E0B9-4746-99FA-AFF962E26982}" type="slidenum">
              <a:rPr lang="ru-RU"/>
              <a:pPr/>
              <a:t>24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5300" name="Номер слайда 3"/>
          <p:cNvSpPr>
            <a:spLocks noGrp="1"/>
          </p:cNvSpPr>
          <p:nvPr>
            <p:ph type="sldNum" sz="quarter" idx="5"/>
          </p:nvPr>
        </p:nvSpPr>
        <p:spPr bwMode="auto">
          <a:noFill/>
          <a:ln>
            <a:miter lim="800000"/>
            <a:headEnd/>
            <a:tailEnd/>
          </a:ln>
        </p:spPr>
        <p:txBody>
          <a:bodyPr/>
          <a:lstStyle/>
          <a:p>
            <a:fld id="{D17A1375-9C9F-405F-B050-9F1450D46A17}" type="slidenum">
              <a:rPr lang="ru-RU"/>
              <a:pPr/>
              <a:t>25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ln>
            <a:miter lim="800000"/>
            <a:headEnd/>
            <a:tailEnd/>
          </a:ln>
        </p:spPr>
        <p:txBody>
          <a:bodyPr/>
          <a:lstStyle/>
          <a:p>
            <a:fld id="{8E4764F0-DC53-4923-A11E-B2BC7348B670}" type="slidenum">
              <a:rPr lang="ru-RU"/>
              <a:pPr/>
              <a:t>26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9396" name="Номер слайда 3"/>
          <p:cNvSpPr>
            <a:spLocks noGrp="1"/>
          </p:cNvSpPr>
          <p:nvPr>
            <p:ph type="sldNum" sz="quarter" idx="5"/>
          </p:nvPr>
        </p:nvSpPr>
        <p:spPr bwMode="auto">
          <a:noFill/>
          <a:ln>
            <a:miter lim="800000"/>
            <a:headEnd/>
            <a:tailEnd/>
          </a:ln>
        </p:spPr>
        <p:txBody>
          <a:bodyPr/>
          <a:lstStyle/>
          <a:p>
            <a:fld id="{DECBB9CD-B265-4A58-B1FE-5143E2C15E91}" type="slidenum">
              <a:rPr lang="ru-RU"/>
              <a:pPr/>
              <a:t>27</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1444" name="Номер слайда 3"/>
          <p:cNvSpPr>
            <a:spLocks noGrp="1"/>
          </p:cNvSpPr>
          <p:nvPr>
            <p:ph type="sldNum" sz="quarter" idx="5"/>
          </p:nvPr>
        </p:nvSpPr>
        <p:spPr bwMode="auto">
          <a:noFill/>
          <a:ln>
            <a:miter lim="800000"/>
            <a:headEnd/>
            <a:tailEnd/>
          </a:ln>
        </p:spPr>
        <p:txBody>
          <a:bodyPr/>
          <a:lstStyle/>
          <a:p>
            <a:fld id="{C8ABD8F1-D86E-4048-BD76-FFF508513BA1}" type="slidenum">
              <a:rPr lang="ru-RU"/>
              <a:pPr/>
              <a:t>28</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3492" name="Номер слайда 3"/>
          <p:cNvSpPr>
            <a:spLocks noGrp="1"/>
          </p:cNvSpPr>
          <p:nvPr>
            <p:ph type="sldNum" sz="quarter" idx="5"/>
          </p:nvPr>
        </p:nvSpPr>
        <p:spPr bwMode="auto">
          <a:noFill/>
          <a:ln>
            <a:miter lim="800000"/>
            <a:headEnd/>
            <a:tailEnd/>
          </a:ln>
        </p:spPr>
        <p:txBody>
          <a:bodyPr/>
          <a:lstStyle/>
          <a:p>
            <a:fld id="{6ADF85C4-B450-4D7C-8F95-E82C88904679}" type="slidenum">
              <a:rPr lang="ru-RU"/>
              <a:pPr/>
              <a:t>29</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p:spPr>
      </p:sp>
      <p:sp>
        <p:nvSpPr>
          <p:cNvPr id="655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5540" name="Номер слайда 3"/>
          <p:cNvSpPr>
            <a:spLocks noGrp="1"/>
          </p:cNvSpPr>
          <p:nvPr>
            <p:ph type="sldNum" sz="quarter" idx="5"/>
          </p:nvPr>
        </p:nvSpPr>
        <p:spPr bwMode="auto">
          <a:noFill/>
          <a:ln>
            <a:miter lim="800000"/>
            <a:headEnd/>
            <a:tailEnd/>
          </a:ln>
        </p:spPr>
        <p:txBody>
          <a:bodyPr/>
          <a:lstStyle/>
          <a:p>
            <a:fld id="{E85B9527-E457-44D0-ABB9-4CE506DA603D}" type="slidenum">
              <a:rPr lang="ru-RU"/>
              <a:pPr/>
              <a:t>30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p:spPr>
      </p:sp>
      <p:sp>
        <p:nvSpPr>
          <p:cNvPr id="12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2292" name="Номер слайда 3"/>
          <p:cNvSpPr>
            <a:spLocks noGrp="1"/>
          </p:cNvSpPr>
          <p:nvPr>
            <p:ph type="sldNum" sz="quarter" idx="5"/>
          </p:nvPr>
        </p:nvSpPr>
        <p:spPr bwMode="auto">
          <a:noFill/>
          <a:ln>
            <a:miter lim="800000"/>
            <a:headEnd/>
            <a:tailEnd/>
          </a:ln>
        </p:spPr>
        <p:txBody>
          <a:bodyPr/>
          <a:lstStyle/>
          <a:p>
            <a:fld id="{A8AB02E6-9669-4486-AB5B-643894DF6F40}" type="slidenum">
              <a:rPr lang="ru-RU"/>
              <a:pPr/>
              <a:t>4</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675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7588" name="Номер слайда 3"/>
          <p:cNvSpPr>
            <a:spLocks noGrp="1"/>
          </p:cNvSpPr>
          <p:nvPr>
            <p:ph type="sldNum" sz="quarter" idx="5"/>
          </p:nvPr>
        </p:nvSpPr>
        <p:spPr bwMode="auto">
          <a:noFill/>
          <a:ln>
            <a:miter lim="800000"/>
            <a:headEnd/>
            <a:tailEnd/>
          </a:ln>
        </p:spPr>
        <p:txBody>
          <a:bodyPr/>
          <a:lstStyle/>
          <a:p>
            <a:fld id="{3056BFC4-48D4-4DDA-BF91-D320709CE1A3}" type="slidenum">
              <a:rPr lang="ru-RU"/>
              <a:pPr/>
              <a:t>31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696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9636" name="Номер слайда 3"/>
          <p:cNvSpPr>
            <a:spLocks noGrp="1"/>
          </p:cNvSpPr>
          <p:nvPr>
            <p:ph type="sldNum" sz="quarter" idx="5"/>
          </p:nvPr>
        </p:nvSpPr>
        <p:spPr bwMode="auto">
          <a:noFill/>
          <a:ln>
            <a:miter lim="800000"/>
            <a:headEnd/>
            <a:tailEnd/>
          </a:ln>
        </p:spPr>
        <p:txBody>
          <a:bodyPr/>
          <a:lstStyle/>
          <a:p>
            <a:fld id="{7A223612-41D4-40D7-8290-64AB6220E1E0}" type="slidenum">
              <a:rPr lang="ru-RU"/>
              <a:pPr/>
              <a:t>32</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1684" name="Номер слайда 3"/>
          <p:cNvSpPr>
            <a:spLocks noGrp="1"/>
          </p:cNvSpPr>
          <p:nvPr>
            <p:ph type="sldNum" sz="quarter" idx="5"/>
          </p:nvPr>
        </p:nvSpPr>
        <p:spPr bwMode="auto">
          <a:noFill/>
          <a:ln>
            <a:miter lim="800000"/>
            <a:headEnd/>
            <a:tailEnd/>
          </a:ln>
        </p:spPr>
        <p:txBody>
          <a:bodyPr/>
          <a:lstStyle/>
          <a:p>
            <a:fld id="{E44C5F3B-8D6C-4156-B093-BDB4DB9D760A}" type="slidenum">
              <a:rPr lang="ru-RU"/>
              <a:pPr/>
              <a:t>33</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4756" name="Номер слайда 3"/>
          <p:cNvSpPr>
            <a:spLocks noGrp="1"/>
          </p:cNvSpPr>
          <p:nvPr>
            <p:ph type="sldNum" sz="quarter" idx="5"/>
          </p:nvPr>
        </p:nvSpPr>
        <p:spPr bwMode="auto">
          <a:noFill/>
          <a:ln>
            <a:miter lim="800000"/>
            <a:headEnd/>
            <a:tailEnd/>
          </a:ln>
        </p:spPr>
        <p:txBody>
          <a:bodyPr/>
          <a:lstStyle/>
          <a:p>
            <a:fld id="{55227825-9CEF-4129-8347-C51FAA9C2FE8}" type="slidenum">
              <a:rPr lang="ru-RU"/>
              <a:pPr/>
              <a:t>35</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7828" name="Номер слайда 3"/>
          <p:cNvSpPr>
            <a:spLocks noGrp="1"/>
          </p:cNvSpPr>
          <p:nvPr>
            <p:ph type="sldNum" sz="quarter" idx="5"/>
          </p:nvPr>
        </p:nvSpPr>
        <p:spPr bwMode="auto">
          <a:noFill/>
          <a:ln>
            <a:miter lim="800000"/>
            <a:headEnd/>
            <a:tailEnd/>
          </a:ln>
        </p:spPr>
        <p:txBody>
          <a:bodyPr/>
          <a:lstStyle/>
          <a:p>
            <a:fld id="{D3002552-B80C-41A1-98AE-FCB841215487}" type="slidenum">
              <a:rPr lang="ru-RU"/>
              <a:pPr/>
              <a:t>37</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p:spPr>
      </p:sp>
      <p:sp>
        <p:nvSpPr>
          <p:cNvPr id="808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0900" name="Номер слайда 3"/>
          <p:cNvSpPr>
            <a:spLocks noGrp="1"/>
          </p:cNvSpPr>
          <p:nvPr>
            <p:ph type="sldNum" sz="quarter" idx="5"/>
          </p:nvPr>
        </p:nvSpPr>
        <p:spPr bwMode="auto">
          <a:noFill/>
          <a:ln>
            <a:miter lim="800000"/>
            <a:headEnd/>
            <a:tailEnd/>
          </a:ln>
        </p:spPr>
        <p:txBody>
          <a:bodyPr/>
          <a:lstStyle/>
          <a:p>
            <a:fld id="{5FD4FB41-C779-4E2D-BB08-8DE0076C46D8}" type="slidenum">
              <a:rPr lang="ru-RU"/>
              <a:pPr/>
              <a:t>39</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3972" name="Номер слайда 3"/>
          <p:cNvSpPr>
            <a:spLocks noGrp="1"/>
          </p:cNvSpPr>
          <p:nvPr>
            <p:ph type="sldNum" sz="quarter" idx="5"/>
          </p:nvPr>
        </p:nvSpPr>
        <p:spPr bwMode="auto">
          <a:noFill/>
          <a:ln>
            <a:miter lim="800000"/>
            <a:headEnd/>
            <a:tailEnd/>
          </a:ln>
        </p:spPr>
        <p:txBody>
          <a:bodyPr/>
          <a:lstStyle/>
          <a:p>
            <a:fld id="{F85D3597-F044-4241-A7BF-FCD98B9FD745}" type="slidenum">
              <a:rPr lang="ru-RU"/>
              <a:pPr/>
              <a:t>41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p:spPr>
      </p:sp>
      <p:sp>
        <p:nvSpPr>
          <p:cNvPr id="143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4340" name="Номер слайда 3"/>
          <p:cNvSpPr>
            <a:spLocks noGrp="1"/>
          </p:cNvSpPr>
          <p:nvPr>
            <p:ph type="sldNum" sz="quarter" idx="5"/>
          </p:nvPr>
        </p:nvSpPr>
        <p:spPr bwMode="auto">
          <a:noFill/>
          <a:ln>
            <a:miter lim="800000"/>
            <a:headEnd/>
            <a:tailEnd/>
          </a:ln>
        </p:spPr>
        <p:txBody>
          <a:bodyPr/>
          <a:lstStyle/>
          <a:p>
            <a:fld id="{C11924D7-3CB9-442F-AC85-29896B43C86D}" type="slidenum">
              <a:rPr lang="ru-RU"/>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p:spPr>
      </p:sp>
      <p:sp>
        <p:nvSpPr>
          <p:cNvPr id="163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8" name="Номер слайда 3"/>
          <p:cNvSpPr>
            <a:spLocks noGrp="1"/>
          </p:cNvSpPr>
          <p:nvPr>
            <p:ph type="sldNum" sz="quarter" idx="5"/>
          </p:nvPr>
        </p:nvSpPr>
        <p:spPr bwMode="auto">
          <a:noFill/>
          <a:ln>
            <a:miter lim="800000"/>
            <a:headEnd/>
            <a:tailEnd/>
          </a:ln>
        </p:spPr>
        <p:txBody>
          <a:bodyPr/>
          <a:lstStyle/>
          <a:p>
            <a:fld id="{25095823-4501-44F2-8D36-7F2B4E762857}" type="slidenum">
              <a:rPr lang="ru-RU"/>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6" name="Номер слайда 3"/>
          <p:cNvSpPr>
            <a:spLocks noGrp="1"/>
          </p:cNvSpPr>
          <p:nvPr>
            <p:ph type="sldNum" sz="quarter" idx="5"/>
          </p:nvPr>
        </p:nvSpPr>
        <p:spPr bwMode="auto">
          <a:noFill/>
          <a:ln>
            <a:miter lim="800000"/>
            <a:headEnd/>
            <a:tailEnd/>
          </a:ln>
        </p:spPr>
        <p:txBody>
          <a:bodyPr/>
          <a:lstStyle/>
          <a:p>
            <a:fld id="{4B84848B-1424-464B-8C77-CABC63D6885F}" type="slidenum">
              <a:rPr lang="ru-RU"/>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0484" name="Номер слайда 3"/>
          <p:cNvSpPr>
            <a:spLocks noGrp="1"/>
          </p:cNvSpPr>
          <p:nvPr>
            <p:ph type="sldNum" sz="quarter" idx="5"/>
          </p:nvPr>
        </p:nvSpPr>
        <p:spPr bwMode="auto">
          <a:noFill/>
          <a:ln>
            <a:miter lim="800000"/>
            <a:headEnd/>
            <a:tailEnd/>
          </a:ln>
        </p:spPr>
        <p:txBody>
          <a:bodyPr/>
          <a:lstStyle/>
          <a:p>
            <a:fld id="{68D35BB2-A633-4B6B-9B05-6236A5536A3E}" type="slidenum">
              <a:rPr lang="ru-RU"/>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2" name="Номер слайда 3"/>
          <p:cNvSpPr>
            <a:spLocks noGrp="1"/>
          </p:cNvSpPr>
          <p:nvPr>
            <p:ph type="sldNum" sz="quarter" idx="5"/>
          </p:nvPr>
        </p:nvSpPr>
        <p:spPr bwMode="auto">
          <a:noFill/>
          <a:ln>
            <a:miter lim="800000"/>
            <a:headEnd/>
            <a:tailEnd/>
          </a:ln>
        </p:spPr>
        <p:txBody>
          <a:bodyPr/>
          <a:lstStyle/>
          <a:p>
            <a:fld id="{C95D4A4E-0C15-461C-B957-8BC5009D4911}" type="slidenum">
              <a:rPr lang="ru-RU"/>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4580" name="Номер слайда 3"/>
          <p:cNvSpPr>
            <a:spLocks noGrp="1"/>
          </p:cNvSpPr>
          <p:nvPr>
            <p:ph type="sldNum" sz="quarter" idx="5"/>
          </p:nvPr>
        </p:nvSpPr>
        <p:spPr bwMode="auto">
          <a:noFill/>
          <a:ln>
            <a:miter lim="800000"/>
            <a:headEnd/>
            <a:tailEnd/>
          </a:ln>
        </p:spPr>
        <p:txBody>
          <a:bodyPr/>
          <a:lstStyle/>
          <a:p>
            <a:fld id="{BD9F231E-59A0-452E-BBC9-67D056CFEF12}" type="slidenum">
              <a:rPr lang="ru-RU"/>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C15693EC-086D-4F8D-89F0-07B5740F9018}" type="datetimeFigureOut">
              <a:rPr lang="ru-RU"/>
              <a:pPr>
                <a:defRPr/>
              </a:pPr>
              <a:t>26.04.2023</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1EAEE"/>
                </a:solidFill>
              </a:defRPr>
            </a:lvl1pPr>
          </a:lstStyle>
          <a:p>
            <a:fld id="{EF0F4F37-FD87-4281-A52D-AF9E9EC8BC36}" type="slidenum">
              <a:rPr lang="ru-RU"/>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D985017-D292-4C0F-B70D-B8CF8133A06D}" type="datetimeFigureOut">
              <a:rPr lang="ru-RU"/>
              <a:pPr>
                <a:defRPr/>
              </a:pPr>
              <a:t>26.04.2023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730CA4DB-B854-4CC5-A28B-E0CA18C0EA7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650A949-C450-4F53-9859-D871664E0A04}" type="datetimeFigureOut">
              <a:rPr lang="ru-RU"/>
              <a:pPr>
                <a:defRPr/>
              </a:pPr>
              <a:t>26.04.2023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D3A59061-1177-4E1E-81C3-556E2D1260B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26FABE5-B6E7-45B1-AEEC-8EF8A4C13C16}" type="datetimeFigureOut">
              <a:rPr lang="ru-RU"/>
              <a:pPr>
                <a:defRPr/>
              </a:pPr>
              <a:t>26.04.2023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62E1A9E4-C388-43BC-8FB5-89F196B9692E}"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017381D-1E16-43A6-AC56-34AD75FC7731}" type="datetimeFigureOut">
              <a:rPr lang="ru-RU"/>
              <a:pPr>
                <a:defRPr/>
              </a:pPr>
              <a:t>26.04.2023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1EAEE"/>
                </a:solidFill>
              </a:defRPr>
            </a:lvl1pPr>
          </a:lstStyle>
          <a:p>
            <a:fld id="{7C2D6268-4034-42E1-90C9-C94B1E0223E5}" type="slidenum">
              <a:rPr lang="ru-RU"/>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45C07B5-543D-4119-A233-7F630E5EEF7F}" type="datetimeFigureOut">
              <a:rPr lang="ru-RU"/>
              <a:pPr>
                <a:defRPr/>
              </a:pPr>
              <a:t>26.04.2023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5D5D6254-B01A-440C-9C56-117A580A9E6E}"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B469A72D-22FC-4D01-8366-13F8A9A950A7}" type="datetimeFigureOut">
              <a:rPr lang="ru-RU"/>
              <a:pPr>
                <a:defRPr/>
              </a:pPr>
              <a:t>26.04.2023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C59EF2D9-4D3F-40FE-BAA2-01692A4B1436}"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25BDD76-A496-4114-AFDC-351A9B471861}" type="datetimeFigureOut">
              <a:rPr lang="ru-RU"/>
              <a:pPr>
                <a:defRPr/>
              </a:pPr>
              <a:t>26.04.2023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3823417F-3ACD-423D-8E64-BEE2DE856F78}"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37C5674C-7FC7-4D52-88FE-3BAA4FE6A732}" type="datetimeFigureOut">
              <a:rPr lang="ru-RU"/>
              <a:pPr>
                <a:defRPr/>
              </a:pPr>
              <a:t>26.04.2023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CFFDFA3E-9BF6-46F1-9E06-DC835508B622}"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5100ED6-01C1-4CDB-855D-92BC504BAFC9}" type="datetimeFigureOut">
              <a:rPr lang="ru-RU"/>
              <a:pPr>
                <a:defRPr/>
              </a:pPr>
              <a:t>26.04.2023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EA538D08-49B7-4B49-A618-F7E9C8D1B47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049D057A-CAD8-4967-81DD-4D214BD994EB}" type="datetimeFigureOut">
              <a:rPr lang="ru-RU"/>
              <a:pPr>
                <a:defRPr/>
              </a:pPr>
              <a:t>26.04.2023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fld id="{83B8FBCC-74C2-4C3A-88E8-77AD2E9AF1F6}"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C68EF0ED-830C-4AF9-8526-B8DF1C743746}" type="datetimeFigureOut">
              <a:rPr lang="ru-RU"/>
              <a:pPr>
                <a:defRPr/>
              </a:pPr>
              <a:t>26.04.2023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E73CA7E2-8AAC-4365-9776-E655C31D29C1}" type="slidenum">
              <a:rPr lang="ru-RU"/>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3888" r:id="rId1"/>
    <p:sldLayoutId id="2147483880" r:id="rId2"/>
    <p:sldLayoutId id="2147483889" r:id="rId3"/>
    <p:sldLayoutId id="2147483881" r:id="rId4"/>
    <p:sldLayoutId id="2147483882" r:id="rId5"/>
    <p:sldLayoutId id="2147483883" r:id="rId6"/>
    <p:sldLayoutId id="2147483884" r:id="rId7"/>
    <p:sldLayoutId id="2147483885" r:id="rId8"/>
    <p:sldLayoutId id="2147483890" r:id="rId9"/>
    <p:sldLayoutId id="2147483886" r:id="rId10"/>
    <p:sldLayoutId id="214748388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3.xml"/><Relationship Id="rId18" Type="http://schemas.openxmlformats.org/officeDocument/2006/relationships/slide" Target="slide33.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11.xml"/><Relationship Id="rId12" Type="http://schemas.openxmlformats.org/officeDocument/2006/relationships/slide" Target="slide21.xml"/><Relationship Id="rId17" Type="http://schemas.openxmlformats.org/officeDocument/2006/relationships/slide" Target="slide31.xml"/><Relationship Id="rId2" Type="http://schemas.openxmlformats.org/officeDocument/2006/relationships/notesSlide" Target="../notesSlides/notesSlide1.xml"/><Relationship Id="rId16" Type="http://schemas.openxmlformats.org/officeDocument/2006/relationships/slide" Target="slide29.xml"/><Relationship Id="rId20" Type="http://schemas.openxmlformats.org/officeDocument/2006/relationships/slide" Target="slide37.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9.xml"/><Relationship Id="rId5" Type="http://schemas.openxmlformats.org/officeDocument/2006/relationships/slide" Target="slide7.xml"/><Relationship Id="rId15" Type="http://schemas.openxmlformats.org/officeDocument/2006/relationships/slide" Target="slide27.xml"/><Relationship Id="rId10" Type="http://schemas.openxmlformats.org/officeDocument/2006/relationships/slide" Target="slide17.xml"/><Relationship Id="rId19" Type="http://schemas.openxmlformats.org/officeDocument/2006/relationships/slide" Target="slide35.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25.xml"/><Relationship Id="rId22"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ru/imgres?imgurl=http://img.nr2.ru/pict/arts1/21/99/219979.jpg&amp;imgrefurl=http://www.nr2.ru/09/03/02/&amp;h=115&amp;w=150&amp;sz=4&amp;tbnid=H5dRErxcJTfW7M:&amp;tbnh=74&amp;tbnw=96&amp;prev=/search?q=%D1%84%D0%BE%D1%82%D0%BE+%D0%B3%D0%B0%D0%B7+%D0%B2+%D0%BA%D0%B2%D0%B0%D1%80%D1%82%D0%B8%D1%80%D0%B5&amp;tbm=isch&amp;tbo=u&amp;zoom=1&amp;q=%D1%84%D0%BE%D1%82%D0%BE+%D0%B3%D0%B0%D0%B7+%D0%B2+%D0%BA%D0%B2%D0%B0%D1%80%D1%82%D0%B8%D1%80%D0%B5&amp;hl=ru&amp;usg=__ipi2oHQViqdUIn6hs6N65L_6NEY=&amp;sa=X&amp;ei=oLS-TdDxLoGbOp7b1PIF&amp;ved=0CC4Q9QEwA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357188" y="1643063"/>
            <a:ext cx="8429625" cy="2862262"/>
          </a:xfrm>
          <a:prstGeom prst="rect">
            <a:avLst/>
          </a:prstGeom>
          <a:noFill/>
          <a:ln w="9525">
            <a:noFill/>
            <a:miter lim="800000"/>
            <a:headEnd/>
            <a:tailEnd/>
          </a:ln>
        </p:spPr>
        <p:txBody>
          <a:bodyPr>
            <a:spAutoFit/>
          </a:bodyPr>
          <a:lstStyle/>
          <a:p>
            <a:pPr algn="ctr" eaLnBrk="1" hangingPunct="1"/>
            <a:r>
              <a:rPr lang="ru-RU" sz="6000" b="1">
                <a:solidFill>
                  <a:srgbClr val="FF0000"/>
                </a:solidFill>
              </a:rPr>
              <a:t>          </a:t>
            </a:r>
          </a:p>
          <a:p>
            <a:pPr algn="ctr" eaLnBrk="1" hangingPunct="1"/>
            <a:r>
              <a:rPr lang="ru-RU" sz="6000" b="1">
                <a:solidFill>
                  <a:srgbClr val="FF0000"/>
                </a:solidFill>
              </a:rPr>
              <a:t>«Экологический калейдоскоп» </a:t>
            </a:r>
          </a:p>
        </p:txBody>
      </p:sp>
      <p:pic>
        <p:nvPicPr>
          <p:cNvPr id="6147" name="Picture 2" descr="E:\Даша конференция\Фотографии Сеймчана\B004.JPG"/>
          <p:cNvPicPr>
            <a:picLocks noChangeAspect="1" noChangeArrowheads="1"/>
          </p:cNvPicPr>
          <p:nvPr/>
        </p:nvPicPr>
        <p:blipFill>
          <a:blip r:embed="rId3" cstate="print"/>
          <a:srcRect/>
          <a:stretch>
            <a:fillRect/>
          </a:stretch>
        </p:blipFill>
        <p:spPr bwMode="auto">
          <a:xfrm>
            <a:off x="5857875" y="4699000"/>
            <a:ext cx="2843213" cy="2159000"/>
          </a:xfrm>
          <a:prstGeom prst="rect">
            <a:avLst/>
          </a:prstGeom>
          <a:noFill/>
          <a:ln w="9525">
            <a:noFill/>
            <a:miter lim="800000"/>
            <a:headEnd/>
            <a:tailEnd/>
          </a:ln>
        </p:spPr>
      </p:pic>
      <p:pic>
        <p:nvPicPr>
          <p:cNvPr id="6148" name="Picture 2" descr="F:\скопа.jpg"/>
          <p:cNvPicPr>
            <a:picLocks noChangeAspect="1" noChangeArrowheads="1"/>
          </p:cNvPicPr>
          <p:nvPr/>
        </p:nvPicPr>
        <p:blipFill>
          <a:blip r:embed="rId4" cstate="print"/>
          <a:srcRect/>
          <a:stretch>
            <a:fillRect/>
          </a:stretch>
        </p:blipFill>
        <p:spPr bwMode="auto">
          <a:xfrm>
            <a:off x="642938" y="4654550"/>
            <a:ext cx="1887537" cy="2203450"/>
          </a:xfrm>
          <a:prstGeom prst="rect">
            <a:avLst/>
          </a:prstGeom>
          <a:noFill/>
          <a:ln w="9525">
            <a:noFill/>
            <a:miter lim="800000"/>
            <a:headEnd/>
            <a:tailEnd/>
          </a:ln>
        </p:spPr>
      </p:pic>
      <p:pic>
        <p:nvPicPr>
          <p:cNvPr id="6149" name="Picture 2" descr="G:\простро\фото для конф\Цветы\30201.JPG"/>
          <p:cNvPicPr>
            <a:picLocks noChangeAspect="1" noChangeArrowheads="1"/>
          </p:cNvPicPr>
          <p:nvPr/>
        </p:nvPicPr>
        <p:blipFill>
          <a:blip r:embed="rId5" cstate="print"/>
          <a:srcRect/>
          <a:stretch>
            <a:fillRect/>
          </a:stretch>
        </p:blipFill>
        <p:spPr bwMode="auto">
          <a:xfrm>
            <a:off x="285750" y="428625"/>
            <a:ext cx="28575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назад 3">
            <a:hlinkClick r:id="rId3" action="ppaction://hlinksldjump" highlightClick="1"/>
          </p:cNvPr>
          <p:cNvSpPr/>
          <p:nvPr/>
        </p:nvSpPr>
        <p:spPr>
          <a:xfrm>
            <a:off x="428625" y="5643563"/>
            <a:ext cx="2500313"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5"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en-US" sz="8000" b="1" dirty="0" smtClean="0">
                <a:solidFill>
                  <a:srgbClr val="FF0000"/>
                </a:solidFill>
              </a:rPr>
              <a:t>4</a:t>
            </a:r>
            <a:r>
              <a:rPr lang="ru-RU" sz="8000" b="1" dirty="0" smtClean="0">
                <a:solidFill>
                  <a:srgbClr val="FF0000"/>
                </a:solidFill>
              </a:rPr>
              <a:t>0</a:t>
            </a:r>
            <a:endParaRPr lang="ru-RU" dirty="0"/>
          </a:p>
        </p:txBody>
      </p:sp>
      <p:sp>
        <p:nvSpPr>
          <p:cNvPr id="23556" name="Содержимое 7"/>
          <p:cNvSpPr>
            <a:spLocks noGrp="1"/>
          </p:cNvSpPr>
          <p:nvPr>
            <p:ph idx="1"/>
          </p:nvPr>
        </p:nvSpPr>
        <p:spPr>
          <a:xfrm>
            <a:off x="457200" y="1935163"/>
            <a:ext cx="8229600" cy="1636712"/>
          </a:xfrm>
        </p:spPr>
        <p:txBody>
          <a:bodyPr/>
          <a:lstStyle/>
          <a:p>
            <a:pPr eaLnBrk="1" hangingPunct="1">
              <a:buFont typeface="Wingdings 2" pitchFamily="18" charset="2"/>
              <a:buNone/>
            </a:pPr>
            <a:r>
              <a:rPr lang="ru-RU" sz="4000" smtClean="0">
                <a:latin typeface="Times New Roman" pitchFamily="18" charset="0"/>
                <a:cs typeface="Times New Roman" pitchFamily="18" charset="0"/>
              </a:rPr>
              <a:t>Лягушки вечером громко квакают …</a:t>
            </a:r>
          </a:p>
          <a:p>
            <a:pPr eaLnBrk="1" hangingPunct="1">
              <a:buFont typeface="Wingdings 2" pitchFamily="18" charset="2"/>
              <a:buNone/>
            </a:pPr>
            <a:r>
              <a:rPr lang="ru-RU" sz="4000" b="1" smtClean="0">
                <a:solidFill>
                  <a:srgbClr val="FF0000"/>
                </a:solidFill>
                <a:latin typeface="Times New Roman" pitchFamily="18" charset="0"/>
                <a:cs typeface="Times New Roman" pitchFamily="18" charset="0"/>
              </a:rPr>
              <a:t> быть дождю.</a:t>
            </a:r>
            <a:endParaRPr lang="ru-RU" sz="4000" b="1" smtClean="0">
              <a:solidFill>
                <a:srgbClr val="FF0000"/>
              </a:solidFill>
            </a:endParaRPr>
          </a:p>
        </p:txBody>
      </p:sp>
      <p:sp>
        <p:nvSpPr>
          <p:cNvPr id="7" name="TextBox 6"/>
          <p:cNvSpPr txBox="1"/>
          <p:nvPr/>
        </p:nvSpPr>
        <p:spPr>
          <a:xfrm>
            <a:off x="428625" y="2143125"/>
            <a:ext cx="8143875" cy="584200"/>
          </a:xfrm>
          <a:prstGeom prst="rect">
            <a:avLst/>
          </a:prstGeom>
          <a:noFill/>
        </p:spPr>
        <p:txBody>
          <a:bodyPr>
            <a:spAutoFit/>
          </a:bodyPr>
          <a:lstStyle/>
          <a:p>
            <a:pPr algn="just" eaLnBrk="1" fontAlgn="auto" hangingPunct="1">
              <a:spcBef>
                <a:spcPts val="0"/>
              </a:spcBef>
              <a:spcAft>
                <a:spcPts val="0"/>
              </a:spcAft>
              <a:defRPr/>
            </a:pPr>
            <a:r>
              <a:rPr lang="ru-RU" sz="3200" i="1" dirty="0">
                <a:solidFill>
                  <a:schemeClr val="accent2">
                    <a:lumMod val="50000"/>
                  </a:schemeClr>
                </a:solidFill>
                <a:latin typeface="+mn-lt"/>
                <a:cs typeface="+mn-cs"/>
              </a:rPr>
              <a:t>	</a:t>
            </a:r>
            <a:endParaRPr lang="ru-RU" sz="4000" b="1" i="1" dirty="0">
              <a:solidFill>
                <a:schemeClr val="accent2">
                  <a:lumMod val="50000"/>
                </a:schemeClr>
              </a:solidFill>
              <a:latin typeface="+mn-lt"/>
              <a:cs typeface="+mn-cs"/>
            </a:endParaRPr>
          </a:p>
        </p:txBody>
      </p:sp>
      <p:pic>
        <p:nvPicPr>
          <p:cNvPr id="23558" name="Picture 7" descr="http://t3.gstatic.com/images?q=tbn:ANd9GcQoVrLX7eVTRPPGQj_ztxDi2fMG4k3hL0R_4gBw55KVUsSBSGZr"/>
          <p:cNvPicPr>
            <a:picLocks noChangeAspect="1" noChangeArrowheads="1"/>
          </p:cNvPicPr>
          <p:nvPr/>
        </p:nvPicPr>
        <p:blipFill>
          <a:blip r:embed="rId4" cstate="print"/>
          <a:srcRect/>
          <a:stretch>
            <a:fillRect/>
          </a:stretch>
        </p:blipFill>
        <p:spPr bwMode="auto">
          <a:xfrm>
            <a:off x="5000625" y="3500438"/>
            <a:ext cx="3381375"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en-US" sz="8000" b="1" dirty="0" smtClean="0">
                <a:solidFill>
                  <a:srgbClr val="FF0000"/>
                </a:solidFill>
              </a:rPr>
              <a:t>5</a:t>
            </a:r>
            <a:r>
              <a:rPr lang="ru-RU" sz="8000" b="1" dirty="0" smtClean="0">
                <a:solidFill>
                  <a:srgbClr val="FF0000"/>
                </a:solidFill>
              </a:rPr>
              <a:t>0</a:t>
            </a:r>
            <a:endParaRPr lang="ru-RU" dirty="0"/>
          </a:p>
        </p:txBody>
      </p:sp>
      <p:sp>
        <p:nvSpPr>
          <p:cNvPr id="25603" name="TextBox 6"/>
          <p:cNvSpPr txBox="1">
            <a:spLocks noChangeArrowheads="1"/>
          </p:cNvSpPr>
          <p:nvPr/>
        </p:nvSpPr>
        <p:spPr bwMode="auto">
          <a:xfrm>
            <a:off x="0" y="2000250"/>
            <a:ext cx="9144000" cy="1938338"/>
          </a:xfrm>
          <a:prstGeom prst="rect">
            <a:avLst/>
          </a:prstGeom>
          <a:noFill/>
          <a:ln w="9525">
            <a:noFill/>
            <a:miter lim="800000"/>
            <a:headEnd/>
            <a:tailEnd/>
          </a:ln>
        </p:spPr>
        <p:txBody>
          <a:bodyPr>
            <a:spAutoFit/>
          </a:bodyPr>
          <a:lstStyle/>
          <a:p>
            <a:pPr eaLnBrk="1" hangingPunct="1"/>
            <a:r>
              <a:rPr lang="ru-RU" sz="4000">
                <a:latin typeface="Times New Roman" pitchFamily="18" charset="0"/>
                <a:cs typeface="Times New Roman" pitchFamily="18" charset="0"/>
              </a:rPr>
              <a:t>Если ветер долго дул в одном</a:t>
            </a:r>
          </a:p>
          <a:p>
            <a:pPr eaLnBrk="1" hangingPunct="1"/>
            <a:r>
              <a:rPr lang="ru-RU" sz="4000">
                <a:latin typeface="Times New Roman" pitchFamily="18" charset="0"/>
                <a:cs typeface="Times New Roman" pitchFamily="18" charset="0"/>
              </a:rPr>
              <a:t> направлении, а потом вдруг стал дуть в обратном – очень скоро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en-US" sz="8000" b="1" dirty="0" smtClean="0">
                <a:solidFill>
                  <a:srgbClr val="FF0000"/>
                </a:solidFill>
              </a:rPr>
              <a:t>5</a:t>
            </a:r>
            <a:r>
              <a:rPr lang="ru-RU" sz="8000" b="1" dirty="0" smtClean="0">
                <a:solidFill>
                  <a:srgbClr val="FF0000"/>
                </a:solidFill>
              </a:rPr>
              <a:t>0</a:t>
            </a:r>
            <a:endParaRPr lang="ru-RU" dirty="0"/>
          </a:p>
        </p:txBody>
      </p:sp>
      <p:sp>
        <p:nvSpPr>
          <p:cNvPr id="3" name="Содержимое 2"/>
          <p:cNvSpPr>
            <a:spLocks noGrp="1"/>
          </p:cNvSpPr>
          <p:nvPr>
            <p:ph idx="1"/>
          </p:nvPr>
        </p:nvSpPr>
        <p:spPr>
          <a:xfrm>
            <a:off x="457200" y="1935163"/>
            <a:ext cx="8229600" cy="1922462"/>
          </a:xfrm>
        </p:spPr>
        <p:txBody>
          <a:bodyPr>
            <a:normAutofit/>
          </a:bodyPr>
          <a:lstStyle/>
          <a:p>
            <a:pPr marL="274320" indent="-274320" eaLnBrk="1" fontAlgn="auto" hangingPunct="1">
              <a:spcAft>
                <a:spcPts val="0"/>
              </a:spcAft>
              <a:buClr>
                <a:schemeClr val="accent3"/>
              </a:buClr>
              <a:buFont typeface="Wingdings 2"/>
              <a:buNone/>
              <a:defRPr/>
            </a:pPr>
            <a:r>
              <a:rPr lang="ru-RU" dirty="0" smtClean="0"/>
              <a:t>		</a:t>
            </a:r>
          </a:p>
          <a:p>
            <a:pPr marL="274320" indent="-274320" eaLnBrk="1" fontAlgn="auto" hangingPunct="1">
              <a:spcAft>
                <a:spcPts val="0"/>
              </a:spcAft>
              <a:buClr>
                <a:schemeClr val="accent3"/>
              </a:buClr>
              <a:buFont typeface="Wingdings 2"/>
              <a:buNone/>
              <a:defRPr/>
            </a:pPr>
            <a:endParaRPr lang="ru-RU" sz="4800" b="1" i="1" dirty="0" smtClean="0">
              <a:solidFill>
                <a:schemeClr val="accent2">
                  <a:lumMod val="50000"/>
                </a:schemeClr>
              </a:solidFill>
            </a:endParaRPr>
          </a:p>
        </p:txBody>
      </p:sp>
      <p:sp>
        <p:nvSpPr>
          <p:cNvPr id="4" name="Управляющая кнопка: назад 3">
            <a:hlinkClick r:id="rId3" action="ppaction://hlinksldjump" highlightClick="1"/>
          </p:cNvPr>
          <p:cNvSpPr/>
          <p:nvPr/>
        </p:nvSpPr>
        <p:spPr>
          <a:xfrm>
            <a:off x="428625" y="5643563"/>
            <a:ext cx="2500313"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7653" name="Прямоугольник 6"/>
          <p:cNvSpPr>
            <a:spLocks noChangeArrowheads="1"/>
          </p:cNvSpPr>
          <p:nvPr/>
        </p:nvSpPr>
        <p:spPr bwMode="auto">
          <a:xfrm>
            <a:off x="0" y="1857375"/>
            <a:ext cx="9144000" cy="2554288"/>
          </a:xfrm>
          <a:prstGeom prst="rect">
            <a:avLst/>
          </a:prstGeom>
          <a:noFill/>
          <a:ln w="9525">
            <a:noFill/>
            <a:miter lim="800000"/>
            <a:headEnd/>
            <a:tailEnd/>
          </a:ln>
        </p:spPr>
        <p:txBody>
          <a:bodyPr>
            <a:spAutoFit/>
          </a:bodyPr>
          <a:lstStyle/>
          <a:p>
            <a:pPr eaLnBrk="1" hangingPunct="1"/>
            <a:r>
              <a:rPr lang="ru-RU" sz="4000">
                <a:latin typeface="Times New Roman" pitchFamily="18" charset="0"/>
                <a:cs typeface="Times New Roman" pitchFamily="18" charset="0"/>
              </a:rPr>
              <a:t>Если ветер долго дул в одном</a:t>
            </a:r>
          </a:p>
          <a:p>
            <a:pPr eaLnBrk="1" hangingPunct="1"/>
            <a:r>
              <a:rPr lang="ru-RU" sz="4000">
                <a:latin typeface="Times New Roman" pitchFamily="18" charset="0"/>
                <a:cs typeface="Times New Roman" pitchFamily="18" charset="0"/>
              </a:rPr>
              <a:t> направлении, а потом вдруг стал дуть в обратном – </a:t>
            </a:r>
            <a:r>
              <a:rPr lang="ru-RU" sz="4000" b="1">
                <a:solidFill>
                  <a:srgbClr val="FF0000"/>
                </a:solidFill>
                <a:latin typeface="Times New Roman" pitchFamily="18" charset="0"/>
                <a:cs typeface="Times New Roman" pitchFamily="18" charset="0"/>
              </a:rPr>
              <a:t>очень скоро начнется дождь.</a:t>
            </a:r>
            <a:endParaRPr lang="ru-RU" sz="4000"/>
          </a:p>
        </p:txBody>
      </p:sp>
      <p:pic>
        <p:nvPicPr>
          <p:cNvPr id="27654" name="Picture 8" descr="Картинки по запросу дождь"/>
          <p:cNvPicPr>
            <a:picLocks noChangeAspect="1" noChangeArrowheads="1"/>
          </p:cNvPicPr>
          <p:nvPr/>
        </p:nvPicPr>
        <p:blipFill>
          <a:blip r:embed="rId4" cstate="print"/>
          <a:srcRect/>
          <a:stretch>
            <a:fillRect/>
          </a:stretch>
        </p:blipFill>
        <p:spPr bwMode="auto">
          <a:xfrm>
            <a:off x="4140200" y="3857625"/>
            <a:ext cx="383540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Лекарственные  растения    </a:t>
            </a:r>
            <a:r>
              <a:rPr lang="ru-RU" sz="8000" b="1" dirty="0" smtClean="0">
                <a:solidFill>
                  <a:srgbClr val="FF0000"/>
                </a:solidFill>
              </a:rPr>
              <a:t>10</a:t>
            </a:r>
            <a:endParaRPr lang="ru-RU" sz="8000" b="1" dirty="0">
              <a:solidFill>
                <a:srgbClr val="FF0000"/>
              </a:solidFill>
            </a:endParaRPr>
          </a:p>
        </p:txBody>
      </p:sp>
      <p:sp>
        <p:nvSpPr>
          <p:cNvPr id="18435" name="Содержимое 2"/>
          <p:cNvSpPr>
            <a:spLocks noGrp="1"/>
          </p:cNvSpPr>
          <p:nvPr>
            <p:ph idx="1"/>
          </p:nvPr>
        </p:nvSpPr>
        <p:spPr>
          <a:xfrm>
            <a:off x="0" y="1600200"/>
            <a:ext cx="9144000" cy="4525963"/>
          </a:xfrm>
        </p:spPr>
        <p:txBody>
          <a:bodyPr>
            <a:normAutofit fontScale="77500" lnSpcReduction="20000"/>
          </a:bodyPr>
          <a:lstStyle/>
          <a:p>
            <a:pPr marL="274320" indent="-274320" eaLnBrk="1" fontAlgn="auto" hangingPunct="1">
              <a:spcAft>
                <a:spcPts val="0"/>
              </a:spcAft>
              <a:buClr>
                <a:schemeClr val="accent3"/>
              </a:buClr>
              <a:buFont typeface="Wingdings 2" pitchFamily="18" charset="2"/>
              <a:buNone/>
              <a:defRPr/>
            </a:pPr>
            <a:endParaRPr lang="en-US" dirty="0" smtClean="0"/>
          </a:p>
          <a:p>
            <a:pPr marL="274320" indent="-274320" eaLnBrk="1" fontAlgn="auto" hangingPunct="1">
              <a:spcAft>
                <a:spcPts val="0"/>
              </a:spcAft>
              <a:buClr>
                <a:schemeClr val="accent3"/>
              </a:buClr>
              <a:buFont typeface="Wingdings 2"/>
              <a:buChar char=""/>
              <a:defRPr/>
            </a:pPr>
            <a:r>
              <a:rPr lang="ru-RU" sz="4800" dirty="0" smtClean="0"/>
              <a:t>Весной на проталинках появляются цветы с золотисто-желтой корзинкой. После цветения появляются листья. Верхняя сторона листа на ощупь производит впечатление более холодной, чем нижняя. Отвар ил листьев применяют для лечения кашля, также отвар можно пить как тонизирующий чай.</a:t>
            </a:r>
            <a:endParaRPr lang="ru-RU"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Лекарственные растения     </a:t>
            </a:r>
            <a:r>
              <a:rPr lang="ru-RU" sz="8000" b="1" dirty="0" smtClean="0">
                <a:solidFill>
                  <a:srgbClr val="FF0000"/>
                </a:solidFill>
              </a:rPr>
              <a:t>10</a:t>
            </a:r>
            <a:endParaRPr lang="ru-RU" sz="8000" b="1" dirty="0">
              <a:solidFill>
                <a:srgbClr val="FF0000"/>
              </a:solidFill>
            </a:endParaRPr>
          </a:p>
        </p:txBody>
      </p:sp>
      <p:sp>
        <p:nvSpPr>
          <p:cNvPr id="3" name="Содержимое 2"/>
          <p:cNvSpPr>
            <a:spLocks noGrp="1"/>
          </p:cNvSpPr>
          <p:nvPr>
            <p:ph idx="1"/>
          </p:nvPr>
        </p:nvSpPr>
        <p:spPr>
          <a:xfrm>
            <a:off x="457200" y="2500313"/>
            <a:ext cx="8115300" cy="1571625"/>
          </a:xfrm>
        </p:spPr>
        <p:txBody>
          <a:bodyPr>
            <a:normAutofit/>
          </a:bodyPr>
          <a:lstStyle/>
          <a:p>
            <a:pPr marL="274320" indent="-274320" eaLnBrk="1" fontAlgn="auto" hangingPunct="1">
              <a:spcAft>
                <a:spcPts val="0"/>
              </a:spcAft>
              <a:buClr>
                <a:schemeClr val="accent3"/>
              </a:buClr>
              <a:buFont typeface="Wingdings 2"/>
              <a:buNone/>
              <a:defRPr/>
            </a:pPr>
            <a:r>
              <a:rPr lang="ru-RU" sz="4800" b="1" i="1" dirty="0" smtClean="0">
                <a:solidFill>
                  <a:schemeClr val="accent2">
                    <a:lumMod val="50000"/>
                  </a:schemeClr>
                </a:solidFill>
              </a:rPr>
              <a:t>Мать - и -мачеха</a:t>
            </a:r>
            <a:endParaRPr lang="en-US" sz="4800" dirty="0" smtClean="0"/>
          </a:p>
        </p:txBody>
      </p:sp>
      <p:sp>
        <p:nvSpPr>
          <p:cNvPr id="5" name="Управляющая кнопка: назад 4">
            <a:hlinkClick r:id="rId3" action="ppaction://hlinksldjump" highlightClick="1"/>
          </p:cNvPr>
          <p:cNvSpPr/>
          <p:nvPr/>
        </p:nvSpPr>
        <p:spPr>
          <a:xfrm>
            <a:off x="428625" y="5643563"/>
            <a:ext cx="2500313"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1749" name="AutoShape 6" descr="data:image/jpeg;base64,/9j/4AAQSkZJRgABAQAAAQABAAD/2wCEAAkGBwgHBgkIBwgKCgkLDRYPDQwMDRsUFRAWIB0iIiAdHx8kKDQsJCYxJx8fLT0tMTU3Ojo6Iys/RD84QzQ5OjcBCgoKDQwNGg8PGjclHyU3Nzc3Nzc3Nzc3Nzc3Nzc3Nzc3Nzc3Nzc3Nzc3Nzc3Nzc3Nzc3Nzc3Nzc3Nzc3Nzc3N//AABEIAGYAiAMBIgACEQEDEQH/xAAbAAABBQEBAAAAAAAAAAAAAAAGAAMEBQcBAv/EADoQAAIBAgQEAwYEBQQDAQAAAAECAwQRAAUSIQYxQVETImEUcYGRobEHIzLwFUJSwdEzcqLxNEOyFv/EABkBAAMBAQEAAAAAAAAAAAAAAAECAwAEBf/EACIRAAICAgICAgMAAAAAAAAAAAECABEDIRIxIkETUQQy8P/aAAwDAQACEQMRAD8AqZc7pZIlglWSWmkdV8TxbNbUCdJsAOvTtiDBW1M2bySzM9IriSEaIkLiM3FrnkPPzB7bEWwPxv51ean9oC7aSSNhfbbp3xbx1dJJCiw0Ed9PnlcXlROZVGJIHM2PQAbc7+YEVZzgAdyVnFDLJIKqFhMJVR3KAEhmuBe21zobvyxb8F1Ip8qzCCCfLqLMJZAEnrFIKpbcA6T8jtgZjqvHkWKodYRH5VC6ht3JN+X1vzGLaqzSdFT8yGoYxvGsjwoWdSCNzYnby276eu+EImoXc7WrluX1QheZ8xqRH/q08ojjVtwQHINxbqLYHoxUTxrPTxzpBrId9QOj3bjV88W0b5fEhbMIZ5IzHZkWZUGq45G2oDa3xwz7bSrBAkVOU0rIWZdyVB8otyFthf44KmhqIaHU8zUeY08VNPPL4MUyF40YlWdeRaw6He1+x9MQJGRSsUYjeUGwLbkH0viV7W2ZVkUdSL2h8JVlZiybGyjpbtguoOBpUzOCiNCtTW1FOZ5GZwq0dyApO25JB5bj16Oe+owFmBFOK6qkFLT+PImvUIYQx1NyvYdemCmm/D3iPM4NaUfsrBgVeofw/pz+mNe4O4UpOGaFo4iHqpd5pwLauwHZR2xbTTKEZtQ229xwzAoLMf4h2ZhGY/hpneX0xq2zKkd1W5iVnBHuNt+vbFXRUWe06zlpZFQwspb2hgL8xax3FwMa7mmbaaKBlHmkGw788UbVnjMyAEuDYADa5xyH8lvqSc71ATL48y8KWWepmeGKO7v4t7b9dX064bklqp2eNaiqmiG2iSQ6FI7X5H154IeIcsYl5KSnu73LxtyJPUfHpgaj1RCQ1v5Ece7kLa3pY9cVXLy6krMLKjiikkyNYf4YIa6NSHdQdF+QcKDbrvftgBqGllhSLMKwzWJkRi1/S9/3zwbZdLQmhiaRE1G6tcXBOx2J9CMM5zS0FRRxU80IZIBIRoF9WoqbX6AWJ/d8OuSjVQgj3B/h6sr4mf8Ah1ZKqkbsjHoeQYfbHcVmYGry2b2qneSKkZhGoVBoVrX06dh/fnzwsVKctiPwY7XqSPb62SmeGFkEZUEtFDGrLyO7KL9uuGqBjeaWSCWSniZUldCCwZrgKN7HVY9+WKiheqhqVaFmfe4Qb6r26YNuH8tklrIaOJ1Es0pKh28iFhYnfra4vz3NueFyUujKPruC1dU1KV0kTx+zqWvGH/Vpvj1TSGOqjiqqiSI7ambkgvv13+eNbk/DNKmPw8wq43B3ske49xJ2xWVP4ZUlKJA1cWidSqeJtoYiwO3MDtt78DmlURU3rqBsFLHPJfcxM36pN9IvYG3xxHzaeKSatoKGQyRxN4azEWEm9iw9MEM3COaZZTqYXWdlcqscTDSE33Oq1ydtrd/TA9WVEWW1qVEkaiS9iXS/mFjy5E+/E1ILUNydbqEn4W0oi4mplmpTWIQdLyIG9nIs2seU25W6fq543EyU0Eryqq+LMQGbq1hYfv1xj/AtdWZmlXmMDyHWyxM7KFvbsPTbB5lizVA0zyyrILkdQSPftib53VuPuVVyNGXdPm6S60v5wLi/2xVVUsorJ4DdY6jeO39Vt/p9sOTULSqzlXjcHaRBuCOpH+MS5BHUUwkJQTQgONJ2Nuo+uJFncb7EY20Eq6iqEpIp2HlRAEv/AFHb/OPeUUfhIZKhbSG1mODesy+OeKMFbKguB64C89EtOXKykqNvTGy4jjaSdOO5WcQZq1FKUj8aVju2mDygf7sCbVeVVdcs1YXRjIGaOQaVe3Ta9sSa+WWRmWSQhL7Dvh7LeGYZH/iPEUslHlQh1x+E665mPIWBLbj0w+M2dyQ2Y/m00WZvFDl2WUlHQ02oxPTyhtWrTfXsLHYd8VtP+rw5b3XfFhkgoaejeCKmmo6tnZjJUU5m/LubarAEbAWKjn79oNZHOjpNNS1FLrJMLVEXhGUDYkrclfj3xZSDDkUnyj+V1E9Hn9JHAUemqZVSWGVAU3NtVu46e7HMeopPCmileMWjN79GPT48sLALBDUyMQJTrl0eVUqsI/BR+UjD9Z679eY+eJ3DlBWV+b0jU0UpiEocyqjAKBzN7YazuugrKuBK+VDKsv5rQsWhCsfNbsfUbG3XpseWmnpIY4odN1UEAdsAbN3HCDlsyTITHGZJAdB2JU8sD/EMUwpJGiInjK3Av+/2MEpnWSPykBmUix5bdPvgSzSpNPTiQv4Yj/8AIYC1uZ1W+vwOBmqpRupSZtm5y/hmsqmRnmjGhFtvckLf3b4x8h6yJRU6pJA5BVLE7+p5csHufVlZn9DryyjlqYFI8doIXIvc2BI9AOXfAtDllYGCtRyIp2u8ZA+uHweC2e4oPHcK/wAP+KqjL8xocsqJoTli+STxI0CwjffWADe+5ve+NKqeKeH0immTO6Bo41JkAnU6QAeQG55chjDipHNwbeuO6UfZwjrzswvguFY3B8s0Sr/EnKizpQComnGwW/hjl6m+IeWcfzzTwyVmVyR0s5ZTKsmrSdRWzbDc6enpgayrJJs+nFNBAGVPMZLWEI7+mLHNOEamhrMlMlfNPS/xGKIxAaNIdwCeZF/hiajHfH3GVrM2Cu4ggSlDMpjZhsrEE/Gxxn2fZ81TIyRSE78rDb5YFa3O5Ez/ADPLZmMsdLPIkZOzEBiN+h2t0x6pKl6pRIY1RP5SLknAfm7eUllZjoyZSGknrkizOvWkja95Chcj4DBJJmXC9WtPT08E1Q1NGIUeRVVpbnygLtc3sL22F74DpIXViEZtxuCeYx5pZpaOYPTyeHNyDxMQw9xHLDBKFRUaoTcZQ1JqqarzGjqJaOnRKaWeIpY6SxOhSwNhcgE7m18UfEFZJLVx5jNRZjTQVgDRSV8Sr4trDmpIva3b644lZqqhU1ix1Uibr7YS4U9wL4jcWZvX5+YzU1EbiK/hR6dAS/Ox+A5npgqAdERyynRhVkNLDmWWSiikUjkdX8l+h7Ef3wsDHBmbPkcmaHWGjNIzIAo3lBGnfqdz9cLEMiuT4TALKrPqJqRyokWSZW0tYXFtNwf326Yu+HOJazIco8fNBUVAepkRfMSyFVTyebkOu3ceuK+kipZqSds0qVQlQ4jLEGWVQRsbdRvf3d9pFdRRtwFlMcFRC0wqqiZ0aS7vuFFue/Ln2xcVxqVAAFSen4kVrGNo8tPh6iAqyEkbbdPfi3XiOnrBBNnNMYgxDSQqQ6g/0tcbj9N/d8w/hzLqhaqOUq4hRH8cFbCxU23/AN2nb0w1m0hgNrsm/wCkjEsgtgqybtWhNeHEdOqCOmRY4xyCCwHLt78elz/xWJJupNgDvjOuDa6CoqBQVEiqoB0M+2rf78saZQ5PALSyKFjjFz2AGF4sDuEMzTIc4y6c5/W01FTMzGZmWNBeynce7YjEmn4VqxY1FRFED0XzEfYfXBNm2equZ1XsTAwySagygjVsB6HoB8MVNTmLsCAbX357YU5XOhEJFyzoa+ryehjpcvZIY4x+YRGGaRurMSPp0G2GajiavkMImjpZQkiSKTGb6g1wefcYpjmEsc3m0tG36gDscQKmrUyy6GBjJOnpY9DghWvcXkfUh5tkssuczZs8jeHNMzyFdjHrvf5d74IEkjKqYgCo5EYkZPVQ1DGCQBxJHcg8uxGAs+11VbJQx1BFIJGUadrrc9cdKMXHl6jG27knOOISsrQZcA7A2aUi/wABiPQjNKhwZqkxqeRCLf7Ys6XKYKc6Ik3HU/5xYx06oL2Btte+CcgGlEUuAKAkWjoVik8Qgu55u+5OFmeVvXRFKKeCByCzLKbBhtcauY6nl0xNkcJ5QS18RyGO5W/xwoJvlEVqNmDZo6hkFMkhaRRZ7myqBy3PMfu2OYspaaKinQK5HiKQqOSxsOx7b9cLFudepQ5COpLho6qSQvJUOEkupIJFx3uOn3xc0lPRQoBYsDsXI5/4xDrErKeqeCrikSTSbiQWJ6fHe+KCrrKgKIgWLMdgOp7W94xCr1Ns6hjm+Z0dNRx0eXSIaiRraVP3OAOqqvGiE9XURMzMwGiQMVAPUDkMRIvaKkuKanaqdl/SqliPWwxHq6GWngCVMMsUj2/LcEEAi/I46ExAdywShuWlKzRqJV8ykgahyt8ffjbMuppM54Ho44qsxyiFdi3lewtpbGH5ZSM4gpFdFlJCDVy3/wC8a1wxO1FRjKpHAqYAXkjB20sxsQeRxLKATUTQMEcwWanqHgl8kqHzAjEGV3ubEe7BNxjTqk0MpJLupDHlyt/nA6q9WxyhaMgdGV0xlG5a3vw3pZlvZSPviwd1F7AE9rY9okjWL2HYDFwdQ3KgS1NJIJIWdWB2I+uLDKClPSlVG5sC1tzbEmVFACgbnCKCNrgX2scNeqhLWJKSUW5f2x1pugxGsrC4t7zjpNt2Fx3xqk571XOOhidhhRqGawBti3oaASEbXwrMFG4alLmGXmrpA5k8LwG8TU2y8rWPzwsTOPIXoYMtYErAzOHTubDf5E45imIc0uWC63NZGSUWc1aT1UKSx+z2821je23bkcYt+JWXDh3i/wBny9mWJIVkj1EMQSSb7jY3HyHqcaBwHVcQNS1eTwZtTSVdLCg8Soi1rT87ICpBdu5Ow2G+Mv4zTNKfiKtiz5xNXBgXlH6XBGxXYbWt0+2K+IAKiVsAWJHyHiPMMjpqyny+TT7Wug6lDBelwLc99u3bs3RUNfnNayzSSNN/qSyTElhfa59em+K0i41IDq6dvfgpyOJsrysRA+d/zZmB3ZrcvhgZGpb9wO9DcJeFaChNVmdNHTD2SlhRZJzuZZutz0tva1rWvhniiuOX1NHm9JIoqA/gtGf/AGx8yLeh++PVJ+IWRZZRx0FDldX7EIy7zSOpkmkO5JHS7db9eW2AbMeKaytrWrHigWY3EZCkiJeygmw9Ta59MKMbEzcTNMzWpp80yssq/noodARuO/0OBCVWPlA+OHOE6n2yD2uqVtesxB9V/FuNwF+QvgjqPBjgk8XLoogUbwmB1HUBcA/LHMwKsZFlswYiitctcnvh4Cyi2xxG4jzimyqpCpTeKjs1tD2IA68jthiizmirEGiQxnWVAl2va3X44oEcryrUX42q5KO8i+/HqRvLtjzKyxeeV0QEXDMwAOIE+d5fExXxWka2/hrcfPDKpPQmCsehJyEgAgXv3xKpoTUHSP8ArFEvE+WL5TFWXB5CNSP/ALxYUHGWTRSLamzDVY8kQX/5YJTIBpY/xP8AUKIKCKmp2nqZEjhQXaRzYAYHM645CWpuGVU3HmrJYzseyqfufliNx5ntFmUcNNQzyyIp1MoGlB7/AOo/GwtgQGtlYRozWBJCi+2Diwa5P3LLj49yfV19XXSmSsqpZ5L7mRyf38MLDYjI3IwsXuoJq34XPJSV1UWIKzoBsd7g3H98U/4tyQ1GfozRsZo6RXZtVhoBba3e59McwsQUk1J4+qgPSL4k1GWt4VVL4caAb7EAlj8eQ+mC3M6fwssrZA36aeRv+JwsLAz6dR/dzP8AsIL0sSJEt1uxG5O+JcmXQz5bLPNGllcBWU2cHf4W9D9McwsOzEbExJuEvDPgUXDVM6oTP4jxs1utyflYjEiornnhETcm2O+FhYk2yTEY7gPxVIWzPQNhHGoHx3/vinVDYAG2pwxAwsLHXj0gnSulnZ21a2JJ8M2th2ppPAqniZ9QjIVj3NumOYWGsjqPZ6kmkyWGrjVjUtGZGIAEWqxuLfzDvh+kyOIGKR6pgT0EN+n+71GFhYcEkQg2pjxyNApL1jXtqsIeh5fzYvOBsnT/APW5dTGpaSKpYq0RjKrJ5XNmIa4AK32wsLATcGMzU8w4DyeLK6yQ5PQDwoXYFXkutlJ23wsLCxiojP3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31750" name="Picture 8" descr="Картинки по запросу мать и мачеха"/>
          <p:cNvPicPr>
            <a:picLocks noChangeAspect="1" noChangeArrowheads="1"/>
          </p:cNvPicPr>
          <p:nvPr/>
        </p:nvPicPr>
        <p:blipFill>
          <a:blip r:embed="rId4" cstate="print"/>
          <a:srcRect/>
          <a:stretch>
            <a:fillRect/>
          </a:stretch>
        </p:blipFill>
        <p:spPr bwMode="auto">
          <a:xfrm>
            <a:off x="3201988" y="3357563"/>
            <a:ext cx="5730875" cy="322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Лекарственные  растения   </a:t>
            </a:r>
            <a:r>
              <a:rPr lang="en-US" sz="8000" b="1" dirty="0" smtClean="0">
                <a:solidFill>
                  <a:srgbClr val="FF0000"/>
                </a:solidFill>
              </a:rPr>
              <a:t>2</a:t>
            </a:r>
            <a:r>
              <a:rPr lang="ru-RU" sz="8000" b="1" dirty="0" smtClean="0">
                <a:solidFill>
                  <a:srgbClr val="FF0000"/>
                </a:solidFill>
              </a:rPr>
              <a:t>0</a:t>
            </a:r>
            <a:endParaRPr lang="ru-RU" dirty="0"/>
          </a:p>
        </p:txBody>
      </p:sp>
      <p:sp>
        <p:nvSpPr>
          <p:cNvPr id="33795" name="TextBox 2"/>
          <p:cNvSpPr txBox="1">
            <a:spLocks noChangeArrowheads="1"/>
          </p:cNvSpPr>
          <p:nvPr/>
        </p:nvSpPr>
        <p:spPr bwMode="auto">
          <a:xfrm>
            <a:off x="214313" y="2500313"/>
            <a:ext cx="8572500" cy="3540125"/>
          </a:xfrm>
          <a:prstGeom prst="rect">
            <a:avLst/>
          </a:prstGeom>
          <a:noFill/>
          <a:ln w="9525">
            <a:noFill/>
            <a:miter lim="800000"/>
            <a:headEnd/>
            <a:tailEnd/>
          </a:ln>
        </p:spPr>
        <p:txBody>
          <a:bodyPr>
            <a:spAutoFit/>
          </a:bodyPr>
          <a:lstStyle/>
          <a:p>
            <a:pPr eaLnBrk="1" hangingPunct="1"/>
            <a:r>
              <a:rPr lang="ru-RU" sz="3200"/>
              <a:t>Растение высокое, больше метра. Розовые цветки собраны в заостренную кверху кисть, раскрываются с 6 до 7 часов утра.  Очень полезное растение! Корневище  сладкое, можно есть сырым или варить. Молодые листья кладут в салат, из высушенных листьев заваривают чай.</a:t>
            </a:r>
            <a:endParaRPr lang="ru-RU" sz="3200" b="1">
              <a:solidFill>
                <a:srgbClr val="0070C0"/>
              </a:solidFill>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581150"/>
          </a:xfrm>
        </p:spPr>
        <p:txBody>
          <a:bodyPr>
            <a:normAutofit fontScale="90000"/>
          </a:bodyPr>
          <a:lstStyle/>
          <a:p>
            <a:pPr eaLnBrk="1" fontAlgn="auto" hangingPunct="1">
              <a:spcAft>
                <a:spcPts val="0"/>
              </a:spcAft>
              <a:defRPr/>
            </a:pPr>
            <a:r>
              <a:rPr lang="ru-RU" i="1" dirty="0" smtClean="0"/>
              <a:t>Лекарственные  растения      </a:t>
            </a:r>
            <a:r>
              <a:rPr lang="en-US" sz="8000" b="1" dirty="0" smtClean="0">
                <a:solidFill>
                  <a:srgbClr val="FF0000"/>
                </a:solidFill>
              </a:rPr>
              <a:t>2</a:t>
            </a:r>
            <a:r>
              <a:rPr lang="ru-RU" sz="8000" b="1" dirty="0" smtClean="0">
                <a:solidFill>
                  <a:srgbClr val="FF0000"/>
                </a:solidFill>
              </a:rPr>
              <a:t>0</a:t>
            </a:r>
            <a:endParaRPr lang="ru-RU" dirty="0"/>
          </a:p>
        </p:txBody>
      </p:sp>
      <p:sp>
        <p:nvSpPr>
          <p:cNvPr id="4" name="Управляющая кнопка: назад 3">
            <a:hlinkClick r:id="rId3" action="ppaction://hlinksldjump" highlightClick="1"/>
          </p:cNvPr>
          <p:cNvSpPr/>
          <p:nvPr/>
        </p:nvSpPr>
        <p:spPr>
          <a:xfrm>
            <a:off x="500063" y="5643563"/>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5844" name="TextBox 4"/>
          <p:cNvSpPr txBox="1">
            <a:spLocks noChangeArrowheads="1"/>
          </p:cNvSpPr>
          <p:nvPr/>
        </p:nvSpPr>
        <p:spPr bwMode="auto">
          <a:xfrm>
            <a:off x="2214563" y="1857375"/>
            <a:ext cx="3697287" cy="1016000"/>
          </a:xfrm>
          <a:prstGeom prst="rect">
            <a:avLst/>
          </a:prstGeom>
          <a:noFill/>
          <a:ln w="9525">
            <a:noFill/>
            <a:miter lim="800000"/>
            <a:headEnd/>
            <a:tailEnd/>
          </a:ln>
        </p:spPr>
        <p:txBody>
          <a:bodyPr wrap="none">
            <a:spAutoFit/>
          </a:bodyPr>
          <a:lstStyle/>
          <a:p>
            <a:pPr eaLnBrk="1" hangingPunct="1"/>
            <a:r>
              <a:rPr lang="ru-RU" sz="6000" b="1">
                <a:solidFill>
                  <a:srgbClr val="0070C0"/>
                </a:solidFill>
              </a:rPr>
              <a:t>Иван-чай</a:t>
            </a:r>
          </a:p>
        </p:txBody>
      </p:sp>
      <p:pic>
        <p:nvPicPr>
          <p:cNvPr id="35845" name="Picture 7" descr="Картинки по запросу иван чай"/>
          <p:cNvPicPr>
            <a:picLocks noChangeAspect="1" noChangeArrowheads="1"/>
          </p:cNvPicPr>
          <p:nvPr/>
        </p:nvPicPr>
        <p:blipFill>
          <a:blip r:embed="rId4" cstate="print"/>
          <a:srcRect/>
          <a:stretch>
            <a:fillRect/>
          </a:stretch>
        </p:blipFill>
        <p:spPr bwMode="auto">
          <a:xfrm>
            <a:off x="5076825" y="2708275"/>
            <a:ext cx="2892425" cy="403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Лекарственные  растения   </a:t>
            </a:r>
            <a:r>
              <a:rPr lang="en-US" sz="8000" b="1" dirty="0" smtClean="0">
                <a:solidFill>
                  <a:srgbClr val="FF0000"/>
                </a:solidFill>
              </a:rPr>
              <a:t>3</a:t>
            </a:r>
            <a:r>
              <a:rPr lang="ru-RU" sz="8000" b="1" dirty="0" smtClean="0">
                <a:solidFill>
                  <a:srgbClr val="FF0000"/>
                </a:solidFill>
              </a:rPr>
              <a:t>0</a:t>
            </a:r>
            <a:endParaRPr lang="ru-RU" dirty="0"/>
          </a:p>
        </p:txBody>
      </p:sp>
      <p:sp>
        <p:nvSpPr>
          <p:cNvPr id="37891" name="AutoShape 2" descr="data:image/jpg;base64,/9j/4AAQSkZJRgABAQAAAQABAAD/2wCEAAkGBg8SEBEUDxIRFBQVFBQVFA8XGBkYFxQUFBUVFBQVFBUXHSYfFxkjGRQUIy8gIycsLCwsFSAxNjAqNictLCkBCQoKDQwMFAwMDSkYFBgpKSkpKTUpKSkpKSkpKSkpKSkpKSkpKSkpKSkpKSkpKSkpKSkpKSkpKSkpKSkpKSkpKf/AABEIAHAAcAMBIgACEQEDEQH/xAAcAAAABwEBAAAAAAAAAAAAAAAAAgMEBQYHAQj/xABDEAABAwIDAwcIBwUJAAAAAAABAAIDBBEFEiEHMUEGIlFxgZGxEyMyYZKhwdEUQlJyosLhQ0RTYoIzNFRjZJOy0vD/xAAWAQEBAQAAAAAAAAAAAAAAAAAAAQL/xAAXEQEBAQEAAAAAAAAAAAAAAAAAEQEh/9oADAMBAAIRAxEAPwDb3OABJIAGpPQB0qr4xtNwqmuH1DXuH7OLzh726e9R22TFTFhrmNNjO8R/0avf7m27V5+QbLiO3qEf3alkd/NI5rB3NzFGbtiqCAfo8WoB9N3EX6FjCscbvNNI+wP+KDQDtonH7tF7bvkujbVLxpo/bd8lm8eHyuAPlG6gH0OkX6UY4VJ/E/B+qsVpLdtjuNK3/cP/AFSrdtrfrUh7JR8WrLH4Y7+J+EfNIuonD9p+H9UiNgZttpvrU0w6nMPyS7NtVB9aKoHYw+Dlibqdw+sPZ/VJuDhxb7wkG8xbY8LO8zt64z8CVL4Py/w2pkbFBODI6+WMtc0mwud4tuBXm+GVwOrGO9RJt8FYtntTbFKJ1g28uW3Rma5vFB6QQQQUGQ7d6uzqOPXnNmPqGrBc9wWQrR9qXKeCrqXMhFxTZojJ9p7jzwB0AstfibrOEAVgoT5ln3beKr6nMPd5lvaPemiVovQZ90eCVemtE/mN6vilXyLYTlTKVOJXpnK9FISprIUtK5NpHKIK12qluSlQGVtI47m1Md+ryoHgVCg6peCbK4EcH5u4tcoPWaCKx1wCOKMoPMWPR5cQxNv+pkPfI4/mUCrXy0htjGIi1ruzd4Y6/vVUcNSiuKXw5/mv6j8FEKSw4+bP3vgFUSNHJzeouHvKVfImUL7X6z8F18qoPJImsj1ySVIPeiuSOTd7kZ70i9yI5mShPpf+3t/RNy5Lt3Hqb8QoPVeA1PlKWnf9uGJ3tMaU/Vf5AzZsMoj/AJDB7Iy/BWBQee9oseXHKv8AmjjPfGz5Kkybz1q/7VGWxx389Ozt5rh+VUCX0j1oCqQw08133h4FR6eYcfS6h4lUL5+c7rB7wPkivkXXxuzGzXHQbh1pN0bvsuQEc9JOejvY7oPu+aRcD0eHzVBHOSbilMp9XeEV0R6W9/6KBAlOYzp2eBHzRPIetvv+SO1tt5G46AHjbp6kHo3ZPUZ8IpdfRD2H+mR2it6z/YjNfDCPszyjvyu/MtAUGGbamhmKU8lt9Nr68rpAs3e+5v0raduODxCGCsIcZI5GRb+aYn5yQW7r34rFJpG30IsignmHHV3V8QmQKVgmym/YqiRmcm5QEwduPYm9VXNjIBBOl0Us82TdxST8Vbe2Q94RRX3OjG7r3ue7dv1RDxj4ebdjzuzc4C/SBppx6Ui619NBfQeGqbOrH681osSOPDeiPq3cMvd0dqgdoKP+mv6R3LSNlHIWHETJJUPd5OJzQYW6GQuBcLu4N0I01PSEF02Cyu+i1TSDlE4LXW0JMbQ4A8bZR3rUE3oqKOGNscLGsYwWaxosAPUE4QUTbRSl+FPDQ4kSxOAAJ3O1JsNBYnVedHREL2KVnXK3ZFFVyvma60j7Fx3AkCw03bgg8+krrQOJVyx/ZRiUDnFkJkj4FhBPaN6qFVhk0bssrZIz0PBHigcU0jBcG2otuvqkamnDjvd6hY+5NxRycLntXHUMnEFAoKRvHMe4LhjiHA+0ix07hvCM6M9CDh8mPqjvJUphfJ81BAjlomk7myTsYfxqL+il1rA9QTyl5M1Mn9nTzP6mOt4ILzS7CcSeA4S0YB3EPc4d7WG6snKamhwegbS0gtVVbIxO8OcRlY0iR7bnm5i5wFhuJ6FWuSPJzGaMibztNBG5skoc/Kx0bSC4eT1BJGm7eQm/KHHX1dRNM+7De2Ui7cp9Bh481vqI3njqD/COWFbEGtglfmJsxpOdruAuxxsLu0FlvNKXFjC+2bK3NbdmsL27brHNm3Jvy9X5V4GWENzW9Ey65WtvwAsesrZwEXXUEEERwppWYRTyi0sTHDoIBTxBBVJNmGFEk/RmC/RcDuBXBstwn/DNPWT81bEEFaj2b4SP3OHtF/FOoeRWGt9Gkpx6/Jt+IU2ggaRYRTt9GKMdTQPBLthaNzQOxKIFBne0zF3yObRwamwkmA32/ZsI6+d2BZ3U07gAxzczswDIzr5wmwsDuN1b9oezqtkq5KujIeX5c0d7OBa0N5p4iwC5s+5I1r6sT4gH5YR5tr9SX6gHqaL+0i3i/cjsBFJSRx73kZpHfae7Vx71OIIIj//Z"/>
          <p:cNvSpPr>
            <a:spLocks noChangeAspect="1" noChangeArrowheads="1"/>
          </p:cNvSpPr>
          <p:nvPr/>
        </p:nvSpPr>
        <p:spPr bwMode="auto">
          <a:xfrm>
            <a:off x="80963" y="-509588"/>
            <a:ext cx="1066800" cy="1066801"/>
          </a:xfrm>
          <a:prstGeom prst="rect">
            <a:avLst/>
          </a:prstGeom>
          <a:noFill/>
          <a:ln w="9525">
            <a:noFill/>
            <a:miter lim="800000"/>
            <a:headEnd/>
            <a:tailEnd/>
          </a:ln>
        </p:spPr>
        <p:txBody>
          <a:bodyPr/>
          <a:lstStyle/>
          <a:p>
            <a:pPr eaLnBrk="1" hangingPunct="1"/>
            <a:endParaRPr lang="ru-RU"/>
          </a:p>
        </p:txBody>
      </p:sp>
      <p:sp>
        <p:nvSpPr>
          <p:cNvPr id="37892" name="AutoShape 4" descr="data:image/jpg;base64,/9j/4AAQSkZJRgABAQAAAQABAAD/2wCEAAkGBg8SEBEUDxIRFBQVFBQVFA8XGBkYFxQUFBUVFBQVFBUXHSYfFxkjGRQUIy8gIycsLCwsFSAxNjAqNictLCkBCQoKDQwMFAwMDSkYFBgpKSkpKTUpKSkpKSkpKSkpKSkpKSkpKSkpKSkpKSkpKSkpKSkpKSkpKSkpKSkpKSkpKf/AABEIAHAAcAMBIgACEQEDEQH/xAAcAAAABwEBAAAAAAAAAAAAAAAAAgMEBQYHAQj/xABDEAABAwIDAwcIBwUJAAAAAAABAAIDBBEFEiEHMUEGIlFxgZGxEyMyYZKhwdEUQlJyosLhQ0RTYoIzNFRjZJOy0vD/xAAWAQEBAQAAAAAAAAAAAAAAAAAAAQL/xAAXEQEBAQEAAAAAAAAAAAAAAAAAEQEh/9oADAMBAAIRAxEAPwDb3OABJIAGpPQB0qr4xtNwqmuH1DXuH7OLzh726e9R22TFTFhrmNNjO8R/0avf7m27V5+QbLiO3qEf3alkd/NI5rB3NzFGbtiqCAfo8WoB9N3EX6FjCscbvNNI+wP+KDQDtonH7tF7bvkujbVLxpo/bd8lm8eHyuAPlG6gH0OkX6UY4VJ/E/B+qsVpLdtjuNK3/cP/AFSrdtrfrUh7JR8WrLH4Y7+J+EfNIuonD9p+H9UiNgZttpvrU0w6nMPyS7NtVB9aKoHYw+Dlibqdw+sPZ/VJuDhxb7wkG8xbY8LO8zt64z8CVL4Py/w2pkbFBODI6+WMtc0mwud4tuBXm+GVwOrGO9RJt8FYtntTbFKJ1g28uW3Rma5vFB6QQQQUGQ7d6uzqOPXnNmPqGrBc9wWQrR9qXKeCrqXMhFxTZojJ9p7jzwB0AstfibrOEAVgoT5ln3beKr6nMPd5lvaPemiVovQZ90eCVemtE/mN6vilXyLYTlTKVOJXpnK9FISprIUtK5NpHKIK12qluSlQGVtI47m1Md+ryoHgVCg6peCbK4EcH5u4tcoPWaCKx1wCOKMoPMWPR5cQxNv+pkPfI4/mUCrXy0htjGIi1ruzd4Y6/vVUcNSiuKXw5/mv6j8FEKSw4+bP3vgFUSNHJzeouHvKVfImUL7X6z8F18qoPJImsj1ySVIPeiuSOTd7kZ70i9yI5mShPpf+3t/RNy5Lt3Hqb8QoPVeA1PlKWnf9uGJ3tMaU/Vf5AzZsMoj/AJDB7Iy/BWBQee9oseXHKv8AmjjPfGz5Kkybz1q/7VGWxx389Ozt5rh+VUCX0j1oCqQw08133h4FR6eYcfS6h4lUL5+c7rB7wPkivkXXxuzGzXHQbh1pN0bvsuQEc9JOejvY7oPu+aRcD0eHzVBHOSbilMp9XeEV0R6W9/6KBAlOYzp2eBHzRPIetvv+SO1tt5G46AHjbp6kHo3ZPUZ8IpdfRD2H+mR2it6z/YjNfDCPszyjvyu/MtAUGGbamhmKU8lt9Nr68rpAs3e+5v0raduODxCGCsIcZI5GRb+aYn5yQW7r34rFJpG30IsignmHHV3V8QmQKVgmym/YqiRmcm5QEwduPYm9VXNjIBBOl0Us82TdxST8Vbe2Q94RRX3OjG7r3ue7dv1RDxj4ebdjzuzc4C/SBppx6Ui619NBfQeGqbOrH681osSOPDeiPq3cMvd0dqgdoKP+mv6R3LSNlHIWHETJJUPd5OJzQYW6GQuBcLu4N0I01PSEF02Cyu+i1TSDlE4LXW0JMbQ4A8bZR3rUE3oqKOGNscLGsYwWaxosAPUE4QUTbRSl+FPDQ4kSxOAAJ3O1JsNBYnVedHREL2KVnXK3ZFFVyvma60j7Fx3AkCw03bgg8+krrQOJVyx/ZRiUDnFkJkj4FhBPaN6qFVhk0bssrZIz0PBHigcU0jBcG2otuvqkamnDjvd6hY+5NxRycLntXHUMnEFAoKRvHMe4LhjiHA+0ix07hvCM6M9CDh8mPqjvJUphfJ81BAjlomk7myTsYfxqL+il1rA9QTyl5M1Mn9nTzP6mOt4ILzS7CcSeA4S0YB3EPc4d7WG6snKamhwegbS0gtVVbIxO8OcRlY0iR7bnm5i5wFhuJ6FWuSPJzGaMibztNBG5skoc/Kx0bSC4eT1BJGm7eQm/KHHX1dRNM+7De2Ui7cp9Bh481vqI3njqD/COWFbEGtglfmJsxpOdruAuxxsLu0FlvNKXFjC+2bK3NbdmsL27brHNm3Jvy9X5V4GWENzW9Ey65WtvwAsesrZwEXXUEEERwppWYRTyi0sTHDoIBTxBBVJNmGFEk/RmC/RcDuBXBstwn/DNPWT81bEEFaj2b4SP3OHtF/FOoeRWGt9Gkpx6/Jt+IU2ggaRYRTt9GKMdTQPBLthaNzQOxKIFBne0zF3yObRwamwkmA32/ZsI6+d2BZ3U07gAxzczswDIzr5wmwsDuN1b9oezqtkq5KujIeX5c0d7OBa0N5p4iwC5s+5I1r6sT4gH5YR5tr9SX6gHqaL+0i3i/cjsBFJSRx73kZpHfae7Vx71OIIIj//Z"/>
          <p:cNvSpPr>
            <a:spLocks noChangeAspect="1" noChangeArrowheads="1"/>
          </p:cNvSpPr>
          <p:nvPr/>
        </p:nvSpPr>
        <p:spPr bwMode="auto">
          <a:xfrm>
            <a:off x="80963" y="-509588"/>
            <a:ext cx="1066800" cy="1066801"/>
          </a:xfrm>
          <a:prstGeom prst="rect">
            <a:avLst/>
          </a:prstGeom>
          <a:noFill/>
          <a:ln w="9525">
            <a:noFill/>
            <a:miter lim="800000"/>
            <a:headEnd/>
            <a:tailEnd/>
          </a:ln>
        </p:spPr>
        <p:txBody>
          <a:bodyPr/>
          <a:lstStyle/>
          <a:p>
            <a:pPr eaLnBrk="1" hangingPunct="1"/>
            <a:endParaRPr lang="ru-RU"/>
          </a:p>
        </p:txBody>
      </p:sp>
      <p:sp>
        <p:nvSpPr>
          <p:cNvPr id="37893" name="TextBox 4"/>
          <p:cNvSpPr txBox="1">
            <a:spLocks noChangeArrowheads="1"/>
          </p:cNvSpPr>
          <p:nvPr/>
        </p:nvSpPr>
        <p:spPr bwMode="auto">
          <a:xfrm>
            <a:off x="428625" y="2571750"/>
            <a:ext cx="7429500" cy="3046413"/>
          </a:xfrm>
          <a:prstGeom prst="rect">
            <a:avLst/>
          </a:prstGeom>
          <a:noFill/>
          <a:ln w="9525">
            <a:noFill/>
            <a:miter lim="800000"/>
            <a:headEnd/>
            <a:tailEnd/>
          </a:ln>
        </p:spPr>
        <p:txBody>
          <a:bodyPr>
            <a:spAutoFit/>
          </a:bodyPr>
          <a:lstStyle/>
          <a:p>
            <a:pPr eaLnBrk="1" hangingPunct="1"/>
            <a:r>
              <a:rPr lang="ru-RU" sz="3200"/>
              <a:t>Применяется при авитаминозах, цинге, малокровии, при лучевой болезни. Витамина </a:t>
            </a:r>
            <a:r>
              <a:rPr lang="ru-RU" sz="3200" b="1" i="1"/>
              <a:t>С</a:t>
            </a:r>
            <a:r>
              <a:rPr lang="ru-RU" sz="3200"/>
              <a:t> в его плодах больше, чем в апельсинах, лимонах, черной смородине. Лечит болезни печени.</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704850"/>
            <a:ext cx="8715375" cy="1143000"/>
          </a:xfrm>
        </p:spPr>
        <p:txBody>
          <a:bodyPr>
            <a:normAutofit fontScale="90000"/>
          </a:bodyPr>
          <a:lstStyle/>
          <a:p>
            <a:pPr eaLnBrk="1" fontAlgn="auto" hangingPunct="1">
              <a:spcAft>
                <a:spcPts val="0"/>
              </a:spcAft>
              <a:defRPr/>
            </a:pPr>
            <a:r>
              <a:rPr lang="ru-RU" i="1" dirty="0" smtClean="0"/>
              <a:t>Лекарственные растения       </a:t>
            </a:r>
            <a:r>
              <a:rPr lang="en-US" sz="8000" b="1" dirty="0" smtClean="0">
                <a:solidFill>
                  <a:srgbClr val="FF0000"/>
                </a:solidFill>
              </a:rPr>
              <a:t>3</a:t>
            </a:r>
            <a:r>
              <a:rPr lang="ru-RU" sz="8000" b="1" dirty="0" smtClean="0">
                <a:solidFill>
                  <a:srgbClr val="FF0000"/>
                </a:solidFill>
              </a:rPr>
              <a:t>0</a:t>
            </a:r>
            <a:endParaRPr lang="ru-RU" dirty="0"/>
          </a:p>
        </p:txBody>
      </p:sp>
      <p:sp>
        <p:nvSpPr>
          <p:cNvPr id="4" name="Управляющая кнопка: назад 3">
            <a:hlinkClick r:id="rId3" action="ppaction://hlinksldjump" highlightClick="1"/>
          </p:cNvPr>
          <p:cNvSpPr/>
          <p:nvPr/>
        </p:nvSpPr>
        <p:spPr>
          <a:xfrm>
            <a:off x="500063" y="5857875"/>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940" name="TextBox 4"/>
          <p:cNvSpPr txBox="1">
            <a:spLocks noChangeArrowheads="1"/>
          </p:cNvSpPr>
          <p:nvPr/>
        </p:nvSpPr>
        <p:spPr bwMode="auto">
          <a:xfrm>
            <a:off x="0" y="2000250"/>
            <a:ext cx="9144000" cy="646113"/>
          </a:xfrm>
          <a:prstGeom prst="rect">
            <a:avLst/>
          </a:prstGeom>
          <a:noFill/>
          <a:ln w="9525">
            <a:noFill/>
            <a:miter lim="800000"/>
            <a:headEnd/>
            <a:tailEnd/>
          </a:ln>
        </p:spPr>
        <p:txBody>
          <a:bodyPr>
            <a:spAutoFit/>
          </a:bodyPr>
          <a:lstStyle/>
          <a:p>
            <a:pPr algn="ctr" eaLnBrk="1" hangingPunct="1"/>
            <a:r>
              <a:rPr lang="ru-RU" sz="3600" b="1">
                <a:solidFill>
                  <a:srgbClr val="0070C0"/>
                </a:solidFill>
              </a:rPr>
              <a:t>ШИПОВНИК</a:t>
            </a:r>
          </a:p>
        </p:txBody>
      </p:sp>
      <p:sp>
        <p:nvSpPr>
          <p:cNvPr id="39941" name="AutoShape 6" descr="data:image/jpeg;base64,/9j/4AAQSkZJRgABAQAAAQABAAD/2wCEAAkGBwgHBgkIBwgKCgkLDRYPDQwMDRsUFRAWIB0iIiAdHx8kKDQsJCYxJx8fLT0tMTU3Ojo6Iys/RD84QzQ5OjcBCgoKDQwNGg8PGjclHyU3Nzc3Nzc3Nzc3Nzc3Nzc3Nzc3Nzc3Nzc3Nzc3Nzc3Nzc3Nzc3Nzc3Nzc3Nzc3Nzc3N//AABEIAGYAjAMBIgACEQEDEQH/xAAcAAACAgMBAQAAAAAAAAAAAAAEBQMGAAEHAgj/xAA5EAACAQMDAgQDBwMDBAMAAAABAgMABBEFEiExQRMiUWEGcYEUIzKRobHBFULRUuHwM2KC8QdDcv/EABoBAAIDAQEAAAAAAAAAAAAAAAMEAQIFAAb/xAAlEQACAQQCAQQDAQAAAAAAAAABAgADERIhBDFBBRMiUTJCgTP/2gAMAwEAAhEDEQA/AOcoDFqBzlcEgj0q0rbpe6XNb7t+9DjnkEcj9qT/ABHb+DrU7JzG8hdW65BNOdHdGtC7qfERSSQ34hWOzXAaK23KfZM0M+COGPIPrVrsZpI4GMYYOemDkUvutNmf7z7OMvz5OM570Xb2txFbrucg48y4xg1LHPYkkWM8XcjqT40zHPZaWTyCWJgkWJEGQT/cKZSxeYO5z61M0NobfxA/K/pREW25yPiZHbyx3OkqTjxFOGNKLQLPev8AaIwR/b8qKKLbNOFniWIjPnbtQVpc77qR7dj93jy4Gce+e35VPt3JIjTUGY3HUi1vTyyq1mAu7gqKBtLFrYb5OX9u1Fi923TxSOG5yrcY6dKPgMbRvKw8o5QkjmijJVxMCytfGbsxItukL4VmPlB6mjSiwwhZ3ijJIxvcL9KDZY2kiu7t2S3i52qeXPpSW9kiuLmS4lWTznO1Oi+1UalmYICPLrVrO2VhbbZJP7dvRT7nvVfkmaWRnY5Zjkn1NbjS1lj3W6SDBxljREEYU5IB+lERFSTCbO6lkiW1kbMJbkGjreEwW8cKnd4YUnPqc/8AqgrcZugzcYbP0HWnJUC+8VcNG3kcenQhvr/mgsbtqcTeRyqA+0E7WOTnnHvSTcmoFriaaSJCSIURsAIOn65pxqGIg4wQPDZj1OFwcdPr+lJLKIG1iBXBCgEZNSpABM5eryE6xJM2wqXBOfcfKrFoWor9qhimTbvPlXPf3/St6X8OG2XJSKQ/6g4INafSntbpbySViFOdiJkfLNQ+HQEIFLN1LBq2sAWMey32SkcqeQuKpd3ql6ZPLMwYn8/arlbC0urFkmkWNx0JHJzVW1O28KVZImB2HIPvUUiq6HU9Svp1JKFlG5tbyeA+HqMEkUrjy8Y3Uxs7Ga5tFZCUmkLeGjdCAPxGpZU/r2i292rAXdnKvicZ6f5HNPBcJNHGsSY2Ly3pkiq1athqedq0gj3I/kSDQwsEuZPvYxubaP5qtalpU9rbC5t1aSMnzSpny5PA/LvV2UNJb3DAkM2R/wCROP0HNLmtN9jdTpK6RwJsjRGxnGM59eoqKVVhswy1LrdpSYrWVQsjLlWG4MG/Fnnj3pppmdrK1uq5PAqHU5UjRokmYTRqCBnO4kjirTo9tZW+JbvzbU/DjrTL1dA/ca4FBK9W7C4EX3FvI9vlyjL/AKOP2qtXS7C6wsRnotWTUb1WLKi4z2rSaDbxQpqOqShIuHAY4AXtn1ya5KmJjXqlKniAosYo0DS728s5CkWyBTuE8h2p789/pR5trS1lEU954so/FHCvT5sf2xRdtqR+JNSi0uzzBYIpZ3xyVHoOg7YH1q22fwn8OwKx+zNKxGdzyuST8gQBR149SrdupijjNU2sohktxHI0CyKzHZmRgQQeuMAf8NMNL1GIXIeTDoU2ToeoxwGHtj9zVr1P4AsLqJJdLmNu6g4hY7kY+5PI/Wk+n/BWotp13fXMUVstsXxG6ed9oyWX+D3ob8Z01a8E9B0NiIhvHE0rqAxDt1I4AHavQ8NAFSBWA7nJpPLdzPdSLNJuZXIJAxntmi0l3LkgGlmQjUAdRjpaSXd2lpGSsrHAx1zXm0u5IXe1u3lVkcq3Od30NatdYbTZre/WBTcCXYu7OCMc+9edTlmubiW8njG+ZtxK8AmobJm2NSVOMYNN46K1tIkyMcHw127P/wBA9KW3u1Ww7g49DTKyiZQsagbWGSw496yfRpfNKsTuoOC2M5NGWknc9nwhXNBQzeJDoU1vZXMrxTyssibJY2UYPofpRsurC3tjHafeEtwMcD8qQTxC3kDt4h2n+3H80Rpk4u7qO3s9paRsBMY59xVKlNb37mLz+M9Opdj3LTpLJdW00zyGKAElvLluewB7nFDa7GtrDbwrCI3m+8b1CdQv/PehdQvYNJcQWibzvBkYn8T/AC7Ct3D/AG+MXV7OZJZBwq/hVR0A9qXZCGB8RBnCiKNVELWN1CLVWPiIwmAGRxg1kN2wtAZ0YcYzREywhHUDAzn5ntVk+GvhZru28fUyyw//AFwgbSR6mmKdI1fiIXhcupRqE0x3Oe3Fw812kUHLMw/erxaJN8QQT2L6bexwsGXx5I8RbR0wep9qvOnaJYWhBtbWJP8AuC8n69TTR4hGQCTytaScFdE+I3VZ6zZPOXfD/wAK2+maiGS8aVoweTEFBzwavlpaIyjaP1pbqlibG4NzGSYpCCe+0+lMtKuA21W4JrQCBB8YdUVF+EMhg2j39Kb3EaSRNbsv3TIUb5EYqCNFMifOiLpN0BXseMiqmxg2s0+dviDRLvR78fa4WjjnLGCRiMOAcfnjB+tAAuOBn6V1j/5I0O+1jRYEtI45BauXZBw23Bzj1PP6VxVby7jGxZBheB5Qf1xWbWoWbUy61EK9hLBd209xPbpEpYRLvx0HJ9fpTIW8ZVBPcqGBz6fvQs15O90LaABFjRSSD+Jse/WpWW5kUqdrODhA4A5+lKm1gLQa+3oN3J59UjjuxEu14wvEi5APvj6U0sNcuo4WTeJY2XaqN0XPf51WNRhuBcw2yqpuZAQFB8q5HOT6URpcc8E8dvcjzg4VsnaeKo48gz03A5yKPZb+Qy/gad9sjHceW2VBYWv9Mu/tVnDicBlDSHOAR+9ObKW2gjVZ4Q8gPBz1xUl/e2c0AaKEI5PmC1b3FGhNBuOtb/QXlRlMv9RNzcSsfNkDsKI/rFxBbwTIQ8ThkKHHDDoR9CK1qjIY2x3oTQ0W5sJLeTaUE+3ntuBGfpgfkakgEZGea9S4i8dwV6MfWVhrdzFHPJLYiPOdjoOR6E4/mupabMLoYj4zweenzrlXwxe3T38emiPxbksViLebp29unXNXpl1DTR47SJHKmPLs7Dseaa4hYNYLoxTi552AlxKpAoBbpQF1qMQfhwcVWzqV9dDMkobPUKMVJbwPK2WyB71rY2mwtK3cbNcRXCGNuVYYNBWoeC6MLfiQ4+Yplp9kNw4oy50xkvLafbwTsb+P5qpcDUpUdUjK1iLRq3pipZpFKuFYHacEDsaNuBFY6ZNOzDCqcEevaqxo0h/qKRTOds5wxP8Aq7frQl+QJgEbK5jO0j3zMCBjFfMuqwr/AFS8VGjRUuJFC5xwGIH6V9NaxKNLt55Tx92dvzr5Va5MjF3BLHknPU+tBr7AtFeTsgy86esbvL9wBI7ZCI37nPApjFapH53I3+o7fKoLaKOFS0GC2O5wK8Xd+LdSZo2x2IOQf5rEBZtCIh2/WQyQwxoLx/LOjsrOWPIA79u9K59UjJzDucg9RxivU1xFeJ4dzMSu/eAg2kcYxznNT2NrDskdIykcKF3kI4+poq0x+xjHt+4cibSe1mee1+0yqyDdgZHU+tB3V5Gr+ESQ46gciibW73fDF1cXiBfDl2W6dx5cnj1HBpXC0N46Xg3IFHhyAjIDDkH65FXNEdzTp+o1aSWU3MBv55ZFJVG2juRgVmmu0OmXbKxDEoeBwPMBz+dE6jceHMyyAyEHAUcAUPp58W2uoGVlMkbYUY6jzDr2yBVx+HUz+RyX5ByeXH4IvbdPiG3vCU23MbQlsY2ynacewOOPnV91y2E1szJj1yK4honis9xZx73Z08SJU6+InII+mf0rs3w0+oX+jRtqllJb3DKVYSYUv/3Ads+h71ocNsfjGeFUA+Ji6wIP4T3/ADqxWS7sbhuHtSi10u5ilZRF5QfL5l5/WnDltOVDIRl87Qpz09aefcdqH6lo0mzRgHx5fbrUuqXUCyPDFuaRcbl3YC457dc8eowaR6dqGouzwwyAh0ypUfh+VedQEumSePcxbjNuGVycNnrk8ZI9PyrJ5pqILiJOjZfKeNSuy1hFalnH3xZgxyfUZ/Old3OUdChw6HIx2Pap1MstxslVNmzdnIyD/wA4oG9jkV/EccN0INM8Bw1EDzCoApj/AOL75bqztZFOBLEHb24zXzCV54GR2rr3xdrixaUtnHOI5ZE2byeVHOTXMCiRnajxMB3BP84odZgDj9RKuQrYjxLVFcpDaeJJIFX/AFGgPEmvmYwR7VHR5FyzfIdvrU8doszKxUtt4UYJGfpRZXwgPEQx48obaQCev51ljWvMQBAitreNsEorsP7X8oP5UO2psUS0eB4okP8A0lO1SffimcipLgRlWb0B6/Kg5ra+mucPFHsAxvboff51dT9wi1G8T00j+QD/AKZ4CA9M0Ssb2t6InhC278Px0+nzzXjT7CbxoyI0yTzvbG0Dv+Yqe7iu5CXuYnjj6lh5uvripBF+5Iqkb8xfqlhcwz/dhZIWAK88nPvQbNJby/eWrps4Y7dwFP7eZZIkgt0Yuh8uevPXFYrqNyyNFhuCpHT1q2X3IZrm8i+BtbstH14TXMS7Zl8ITkZ8Ik9f811h9UUlvG8sgPT+a4rrGlRiJrqx8NFX8SKThh6j/FMvhT4ye0RLDVpJGs+Akyjc8Q9Md1/UU9x6wUWjVCqBozpkl/ysg6bqca/ewTR26RhG3eZmHJGP96E0rTbTUrCa70+Q3VsygCQf3degFVW/FzbalJbnevTpwcH508HVpqKyt1OgaZPDbxeI8xyBlVA5A9KX6jqbXF8BOx8ADkdcmqtc63BYILZUke7foqnJNaiuJnUPcnbnnbmqCzXvKAru8tVu9sW8d0dXPHl6bflQ3xNfW0MCwQy/coS7s2CBgZP0waquo66IYji4EUaDzN1wKonxD8TG/ja0s96W5Pmkf8Un+BQrU6WxFmwTd4o1CaS9v5ruRmbxXLDJzgE8CvErxqR4obdjOVPWsgDD7vwy/wBOlebiJ3kJkV1b02nikjs7iB2dy92GqwysYI4niYHIxgjNNo7oyZidBnazZHQ8jtWVlKkRaV7W7VY7eS5tCYHiIYhCQGVsY+R57e9DaZEWtPtcjF2fIXJ/DzjP51lZXH8JbxGNpIRIMZ7cmmKTA7DKXIJz61lZVAJSLtc09Ega9gJWXdu68HvVe/qUkjh5cszc5PJPzJrdZRUhB1DbS58NGYJjGcnPPYUi1K0MV0zKVCuN2AOmaysq6mzS6dxl8O/FeuaHbeFpOpT20XiEtGpBUn1wQaYX3xHrWpyNd3l+7zDajOoCnHYDA961WVZ3YHRhWYqNSC1uLqGF5BMpkOS0hjXec++M1DNNcX7Kkk8uW6feMB+QrKyqe4/V5TNrdwGW3mtlazMoZLojGT+FgetDvbrZXBSfzMvdfWt1lXDEkTrm0MmcXMMYtokiEKk5/uPrzUSXkgUbstnuW/2rdZUDfcju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39942" name="Picture 8" descr="Картинки по запросу шиповник"/>
          <p:cNvPicPr>
            <a:picLocks noChangeAspect="1" noChangeArrowheads="1"/>
          </p:cNvPicPr>
          <p:nvPr/>
        </p:nvPicPr>
        <p:blipFill>
          <a:blip r:embed="rId4" cstate="print"/>
          <a:srcRect/>
          <a:stretch>
            <a:fillRect/>
          </a:stretch>
        </p:blipFill>
        <p:spPr bwMode="auto">
          <a:xfrm>
            <a:off x="3276600" y="3068638"/>
            <a:ext cx="5534025" cy="309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Лекарственные  растения     </a:t>
            </a:r>
            <a:r>
              <a:rPr lang="en-US" sz="8000" b="1" dirty="0" smtClean="0">
                <a:solidFill>
                  <a:srgbClr val="FF0000"/>
                </a:solidFill>
              </a:rPr>
              <a:t>4</a:t>
            </a:r>
            <a:r>
              <a:rPr lang="ru-RU" sz="8000" b="1" dirty="0" smtClean="0">
                <a:solidFill>
                  <a:srgbClr val="FF0000"/>
                </a:solidFill>
              </a:rPr>
              <a:t>0</a:t>
            </a:r>
            <a:endParaRPr lang="ru-RU" dirty="0"/>
          </a:p>
        </p:txBody>
      </p:sp>
      <p:sp>
        <p:nvSpPr>
          <p:cNvPr id="41987" name="TextBox 2"/>
          <p:cNvSpPr txBox="1">
            <a:spLocks noChangeArrowheads="1"/>
          </p:cNvSpPr>
          <p:nvPr/>
        </p:nvSpPr>
        <p:spPr bwMode="auto">
          <a:xfrm>
            <a:off x="1071563" y="2214563"/>
            <a:ext cx="8072437" cy="2062162"/>
          </a:xfrm>
          <a:prstGeom prst="rect">
            <a:avLst/>
          </a:prstGeom>
          <a:noFill/>
          <a:ln w="9525">
            <a:noFill/>
            <a:miter lim="800000"/>
            <a:headEnd/>
            <a:tailEnd/>
          </a:ln>
        </p:spPr>
        <p:txBody>
          <a:bodyPr>
            <a:spAutoFit/>
          </a:bodyPr>
          <a:lstStyle/>
          <a:p>
            <a:pPr eaLnBrk="1" hangingPunct="1"/>
            <a:r>
              <a:rPr lang="ru-RU" sz="3200"/>
              <a:t>Применяется в походных условиях, если натер ногу, приложи к  ране сорванный листок, как боль утихает, кровь останавливается.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42910" y="1785926"/>
          <a:ext cx="7961684" cy="4357717"/>
        </p:xfrm>
        <a:graphic>
          <a:graphicData uri="http://schemas.openxmlformats.org/drawingml/2006/table">
            <a:tbl>
              <a:tblPr firstRow="1" bandRow="1">
                <a:tableStyleId>{69C7853C-536D-4A76-A0AE-DD22124D55A5}</a:tableStyleId>
              </a:tblPr>
              <a:tblGrid>
                <a:gridCol w="3000396"/>
                <a:gridCol w="1000132"/>
                <a:gridCol w="1000132"/>
                <a:gridCol w="1000132"/>
                <a:gridCol w="1000132"/>
                <a:gridCol w="960760"/>
              </a:tblGrid>
              <a:tr h="1014583">
                <a:tc>
                  <a:txBody>
                    <a:bodyPr/>
                    <a:lstStyle/>
                    <a:p>
                      <a:r>
                        <a:rPr lang="ru-RU" sz="2000" b="1" i="1" dirty="0" smtClean="0">
                          <a:solidFill>
                            <a:srgbClr val="C00000"/>
                          </a:solidFill>
                        </a:rPr>
                        <a:t>Народные</a:t>
                      </a:r>
                      <a:r>
                        <a:rPr lang="ru-RU" sz="2000" b="1" i="1" baseline="0" dirty="0" smtClean="0">
                          <a:solidFill>
                            <a:srgbClr val="C00000"/>
                          </a:solidFill>
                        </a:rPr>
                        <a:t> приметы</a:t>
                      </a:r>
                      <a:endParaRPr lang="ru-RU" sz="2000" b="1"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ru-RU" sz="3600" b="1" dirty="0" smtClean="0">
                          <a:solidFill>
                            <a:srgbClr val="FFC000"/>
                          </a:solidFill>
                          <a:hlinkClick r:id="rId3" action="ppaction://hlinksldjump"/>
                        </a:rPr>
                        <a:t>10</a:t>
                      </a:r>
                      <a:endParaRPr lang="ru-RU" sz="36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ru-RU" sz="3600" b="1" dirty="0" smtClean="0">
                          <a:solidFill>
                            <a:srgbClr val="FFC000"/>
                          </a:solidFill>
                          <a:hlinkClick r:id="rId4" action="ppaction://hlinksldjump"/>
                        </a:rPr>
                        <a:t>20</a:t>
                      </a:r>
                      <a:endParaRPr lang="ru-RU" sz="36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ru-RU" sz="3600" b="1" dirty="0" smtClean="0">
                          <a:solidFill>
                            <a:srgbClr val="FFC000"/>
                          </a:solidFill>
                          <a:hlinkClick r:id="rId5" action="ppaction://hlinksldjump"/>
                        </a:rPr>
                        <a:t>30</a:t>
                      </a:r>
                      <a:endParaRPr lang="ru-RU" sz="36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ru-RU" sz="3600" b="1" dirty="0" smtClean="0">
                          <a:solidFill>
                            <a:srgbClr val="FF0000"/>
                          </a:solidFill>
                          <a:hlinkClick r:id="rId6" action="ppaction://hlinksldjump"/>
                        </a:rPr>
                        <a:t>40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ru-RU" sz="3600" b="1" dirty="0" smtClean="0">
                          <a:solidFill>
                            <a:srgbClr val="FF0000"/>
                          </a:solidFill>
                          <a:hlinkClick r:id="rId7" action="ppaction://hlinksldjump"/>
                        </a:rPr>
                        <a:t>50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1114378">
                <a:tc>
                  <a:txBody>
                    <a:bodyPr/>
                    <a:lstStyle/>
                    <a:p>
                      <a:r>
                        <a:rPr lang="ru-RU" sz="2000" b="1" i="1" dirty="0" smtClean="0">
                          <a:solidFill>
                            <a:srgbClr val="C00000"/>
                          </a:solidFill>
                        </a:rPr>
                        <a:t>Лекарственные</a:t>
                      </a:r>
                      <a:r>
                        <a:rPr lang="ru-RU" sz="2000" b="1" i="1" baseline="0" dirty="0" smtClean="0">
                          <a:solidFill>
                            <a:srgbClr val="C00000"/>
                          </a:solidFill>
                        </a:rPr>
                        <a:t> растения</a:t>
                      </a:r>
                      <a:endParaRPr lang="ru-RU" sz="2000" b="1"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ru-RU" sz="3600" b="1" dirty="0" smtClean="0">
                          <a:solidFill>
                            <a:srgbClr val="FF0000"/>
                          </a:solidFill>
                          <a:hlinkClick r:id="rId8" action="ppaction://hlinksldjump"/>
                        </a:rPr>
                        <a:t>10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sz="3600" b="1" dirty="0" smtClean="0">
                          <a:solidFill>
                            <a:srgbClr val="FF0000"/>
                          </a:solidFill>
                          <a:hlinkClick r:id="rId9" action="ppaction://hlinksldjump"/>
                        </a:rPr>
                        <a:t>20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sz="3600" b="1" dirty="0" smtClean="0">
                          <a:solidFill>
                            <a:srgbClr val="FF0000"/>
                          </a:solidFill>
                          <a:hlinkClick r:id="rId10" action="ppaction://hlinksldjump"/>
                        </a:rPr>
                        <a:t>30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sz="3600" b="1" dirty="0" smtClean="0">
                          <a:solidFill>
                            <a:srgbClr val="FF0000"/>
                          </a:solidFill>
                          <a:hlinkClick r:id="rId11" action="ppaction://hlinksldjump"/>
                        </a:rPr>
                        <a:t>40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sz="3600" b="1" dirty="0" smtClean="0">
                          <a:solidFill>
                            <a:srgbClr val="FF0000"/>
                          </a:solidFill>
                          <a:hlinkClick r:id="rId12" action="ppaction://hlinksldjump"/>
                        </a:rPr>
                        <a:t>50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114378">
                <a:tc>
                  <a:txBody>
                    <a:bodyPr/>
                    <a:lstStyle/>
                    <a:p>
                      <a:r>
                        <a:rPr lang="ru-RU" sz="2000" b="1" i="1" baseline="0" dirty="0" smtClean="0">
                          <a:solidFill>
                            <a:srgbClr val="C00000"/>
                          </a:solidFill>
                        </a:rPr>
                        <a:t>В мире животных </a:t>
                      </a:r>
                      <a:endParaRPr lang="ru-RU" sz="2000" b="1"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ru-RU" sz="3600" b="1" dirty="0" smtClean="0">
                          <a:solidFill>
                            <a:srgbClr val="FF0000"/>
                          </a:solidFill>
                          <a:hlinkClick r:id="rId13" action="ppaction://hlinksldjump"/>
                        </a:rPr>
                        <a:t>10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ru-RU" sz="3600" b="1" dirty="0" smtClean="0">
                          <a:solidFill>
                            <a:srgbClr val="FF0000"/>
                          </a:solidFill>
                          <a:hlinkClick r:id="rId14" action="ppaction://hlinksldjump"/>
                        </a:rPr>
                        <a:t>20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ru-RU" sz="3600" b="1" dirty="0" smtClean="0">
                          <a:solidFill>
                            <a:srgbClr val="FF0000"/>
                          </a:solidFill>
                          <a:hlinkClick r:id="rId15" action="ppaction://hlinksldjump"/>
                        </a:rPr>
                        <a:t>30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ru-RU" sz="3600" b="1" dirty="0" smtClean="0">
                          <a:solidFill>
                            <a:srgbClr val="FF0000"/>
                          </a:solidFill>
                          <a:hlinkClick r:id="rId16" action="ppaction://hlinksldjump"/>
                        </a:rPr>
                        <a:t>40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ru-RU" sz="3600" b="1" dirty="0" smtClean="0">
                          <a:solidFill>
                            <a:srgbClr val="FF0000"/>
                          </a:solidFill>
                          <a:hlinkClick r:id="rId17" action="ppaction://hlinksldjump"/>
                        </a:rPr>
                        <a:t>50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114378">
                <a:tc>
                  <a:txBody>
                    <a:bodyPr/>
                    <a:lstStyle/>
                    <a:p>
                      <a:r>
                        <a:rPr lang="ru-RU" sz="2000" b="1" i="1" dirty="0" smtClean="0">
                          <a:solidFill>
                            <a:srgbClr val="C00000"/>
                          </a:solidFill>
                        </a:rPr>
                        <a:t>Кот в мешке</a:t>
                      </a:r>
                      <a:endParaRPr lang="ru-RU" sz="2000" b="1"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ru-RU" sz="3600" b="1" dirty="0" smtClean="0">
                          <a:solidFill>
                            <a:srgbClr val="FF0000"/>
                          </a:solidFill>
                          <a:hlinkClick r:id="rId18" action="ppaction://hlinksldjump"/>
                        </a:rPr>
                        <a:t>10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ru-RU" sz="3600" b="1" dirty="0" smtClean="0">
                          <a:solidFill>
                            <a:srgbClr val="FF0000"/>
                          </a:solidFill>
                          <a:hlinkClick r:id="rId19" action="ppaction://hlinksldjump"/>
                        </a:rPr>
                        <a:t>20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ru-RU" sz="3600" b="1" dirty="0" smtClean="0">
                          <a:solidFill>
                            <a:srgbClr val="FF0000"/>
                          </a:solidFill>
                          <a:hlinkClick r:id="rId20" action="ppaction://hlinksldjump"/>
                        </a:rPr>
                        <a:t>30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ru-RU" sz="3600" b="1" dirty="0" smtClean="0">
                          <a:solidFill>
                            <a:srgbClr val="FF0000"/>
                          </a:solidFill>
                          <a:hlinkClick r:id="rId21" action="ppaction://hlinksldjump"/>
                        </a:rPr>
                        <a:t>40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ru-RU" sz="3600" b="1" dirty="0" smtClean="0">
                          <a:solidFill>
                            <a:srgbClr val="FF0000"/>
                          </a:solidFill>
                          <a:hlinkClick r:id="rId22" action="ppaction://hlinksldjump"/>
                        </a:rPr>
                        <a:t>50</a:t>
                      </a:r>
                      <a:endParaRPr lang="ru-RU"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bl>
          </a:graphicData>
        </a:graphic>
      </p:graphicFrame>
      <p:sp>
        <p:nvSpPr>
          <p:cNvPr id="5" name="Нашивка 4">
            <a:hlinkClick r:id="" action="ppaction://noaction"/>
          </p:cNvPr>
          <p:cNvSpPr/>
          <p:nvPr/>
        </p:nvSpPr>
        <p:spPr>
          <a:xfrm>
            <a:off x="8643938" y="6429375"/>
            <a:ext cx="500062" cy="428625"/>
          </a:xfrm>
          <a:prstGeom prst="chevron">
            <a:avLst/>
          </a:prstGeom>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Заголовок 5"/>
          <p:cNvSpPr>
            <a:spLocks noGrp="1"/>
          </p:cNvSpPr>
          <p:nvPr>
            <p:ph type="ctrTitle"/>
          </p:nvPr>
        </p:nvSpPr>
        <p:spPr>
          <a:xfrm flipV="1">
            <a:off x="533400" y="642938"/>
            <a:ext cx="7851775" cy="728662"/>
          </a:xfrm>
        </p:spPr>
        <p:txBody>
          <a:bodyPr>
            <a:normAutofit fontScale="90000"/>
          </a:bodyPr>
          <a:lstStyle/>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Лекарственные растения     </a:t>
            </a:r>
            <a:r>
              <a:rPr lang="en-US" sz="8000" b="1" dirty="0" smtClean="0">
                <a:solidFill>
                  <a:srgbClr val="FF0000"/>
                </a:solidFill>
              </a:rPr>
              <a:t>4</a:t>
            </a:r>
            <a:r>
              <a:rPr lang="ru-RU" sz="8000" b="1" dirty="0" smtClean="0">
                <a:solidFill>
                  <a:srgbClr val="FF0000"/>
                </a:solidFill>
              </a:rPr>
              <a:t>0</a:t>
            </a:r>
            <a:endParaRPr lang="ru-RU" dirty="0"/>
          </a:p>
        </p:txBody>
      </p:sp>
      <p:sp>
        <p:nvSpPr>
          <p:cNvPr id="4" name="Управляющая кнопка: назад 3">
            <a:hlinkClick r:id="rId3" action="ppaction://hlinksldjump" highlightClick="1"/>
          </p:cNvPr>
          <p:cNvSpPr/>
          <p:nvPr/>
        </p:nvSpPr>
        <p:spPr>
          <a:xfrm>
            <a:off x="357188" y="5857875"/>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4036" name="AutoShape 2" descr="data:image/jpg;base64,/9j/4AAQSkZJRgABAQAAAQABAAD/2wBDAAkGBwgHBgkIBwgKCgkLDRYPDQwMDRsUFRAWIB0iIiAdHx8kKDQsJCYxJx8fLT0tMTU3Ojo6Iys/RD84QzQ5Ojf/2wBDAQoKCg0MDRoPDxo3JR8lNzc3Nzc3Nzc3Nzc3Nzc3Nzc3Nzc3Nzc3Nzc3Nzc3Nzc3Nzc3Nzc3Nzc3Nzc3Nzc3Nzf/wAARCABKAGADASIAAhEBAxEB/8QAGwAAAQUBAQAAAAAAAAAAAAAAAQACAwYHBAX/xAAzEAABAwMDAgQFAgYDAAAAAAABAAIDBAUREiExBkETIlFhBxQycYEVkSQzQnKhscHR8f/EABkBAAMBAQEAAAAAAAAAAAAAAAEDBAIABf/EACERAAMAAgMBAAIDAAAAAAAAAAABAgMREiExBBMiMkFx/9oADAMBAAIRAxEAPwDGd1KIXluoNJ/C7LBWUNFcY5bpQ/O0hBbLDq0kg9wfUL2W3ahZUuo4qxzbcwkQ1HyrXP0Ydhr++RqxlNjGq9egPJxfhXBTkx6gDk9iNlARg4PPCvtqv1ippddxqZKuIBuqNtC3LvKNW+2NwB+FU+oK+nuV1nqaGjbSUzyBHADnSAPX1PK1eKYXT2ZnK8j1x0eakjhJI3obxb7AlhOQRO0xYSR39Elxrj0NKSKC4ywpO3SRIwUdbA9g/wBpZ9k5jdThn6c7ldHy5ZUlkThIM7FoXa62GFt6Oyx2qavledB0tGScKa520U3lA391ptj6bNs6fhuEz3Bz2NLmN4IK8LqOgikqZGRtIlZjWD6ZG/8AlTxF5K5rw9NrFGLW+yh0ltfVVLIWkDUcZRqLbLTVL4Xblp57FXqLpqooqitfpIdSlg3HBdwu2qtR8eqFVRA/LNaZHgcZ3wrH81peEkZMNdb7M4+UIYSRwuJzCCcgrT3WKkc3S8OiDmasnsPVQs6BFY3+DqmPONQyDuPwlPFS/ob+Ll/FpmaFp5TSrRfemqm1hwlAdp/qbwqwRg4PZDwnyw5fY1EFJJHwUkHKvnwyscV4qXF4BLDnfgff/tUPCtvw76iHTd5bLOxzqWTyy4GS0eoTcNJV2Yy8lDcemy9UXCjstmbDVlzotHhBmN3t9P7hysZl6nq6i8V9SNLTMzwyHDVhuAP3wButc61tcfVVkpqm0zMmazceGc5zxn7b7e6xnqPp+rtNQJQ1xOMvAHHun1NuNyK+e5ru32ehJ1ZeJZXF9acyOBfiNu5HHZd8XVNz8N7ZZY5myPa94kjHmI4zj7D9lT6Bxnlcds4zj1XpQRPe7GClS8ldplajElriWufrIVNPJHNRgTTOGstdlrmj6W77gL2rTSVdeHTavCbkapBtxwxuOVSP0ueR2BGffZbB0jb30dlhnqiWuEePNsWAenoP2VsXan90QfRww6rGZ91541FTYmJc4k5Dzkj2yswe7U4nGM9levil1BDc7o+lonB8URwXg7E+yoih+ji7/Urx5KuE6EgikkGh7eV1QcZPZcgPC6o3bYXJ9gZ6dl6puvTta6a1VJjDwPEjI1Nf9x/zyr5S/Emy3UtbfbYIn+GWOki82/OQPwsokaQ7IUWMJ8ZnJPeCMn+llv1Papn1VytFUIH/ADBcykAP8s9wexB5B/C93oq99Oyx+F1C99NOHAiUM1RyD8bg/wC1n2fdD3R/O5rch/C3PFs2er6/6UtXifp9HNWzD6XFoawn3/8AFT+o/iNeL5CYnvbSQO2MUGQCPc8lUgHup4YwWkuXVnqmCPmxz2+yI5PJygpHjHbCjKne9lKEkgkEWAeCpY3eYKDupoPqC5egZNKGSDAG653MdjHIU57qJp3ctNGSHBSAPonnlEJbNJjWxF/3Sa58TtJXRFyFFVfWtrwDfY1zw7OExBqKDNI//9k=">
            <a:hlinkClick r:id="rId4"/>
          </p:cNvPr>
          <p:cNvSpPr>
            <a:spLocks noChangeAspect="1" noChangeArrowheads="1"/>
          </p:cNvSpPr>
          <p:nvPr/>
        </p:nvSpPr>
        <p:spPr bwMode="auto">
          <a:xfrm>
            <a:off x="80963" y="-334963"/>
            <a:ext cx="914400" cy="704851"/>
          </a:xfrm>
          <a:prstGeom prst="rect">
            <a:avLst/>
          </a:prstGeom>
          <a:noFill/>
          <a:ln w="9525">
            <a:noFill/>
            <a:miter lim="800000"/>
            <a:headEnd/>
            <a:tailEnd/>
          </a:ln>
        </p:spPr>
        <p:txBody>
          <a:bodyPr/>
          <a:lstStyle/>
          <a:p>
            <a:pPr eaLnBrk="1" hangingPunct="1"/>
            <a:endParaRPr lang="ru-RU"/>
          </a:p>
        </p:txBody>
      </p:sp>
      <p:sp>
        <p:nvSpPr>
          <p:cNvPr id="44037" name="AutoShape 4" descr="data:image/jpg;base64,/9j/4AAQSkZJRgABAQAAAQABAAD/2wCEAAkGBhAQDhUQEg8SFBUVFRQPEREUDw8PEA8PFBIVFhUQEhcXGyceGBkjJRUSKy8sJCcpLCwtFR4xODwqNSgsLSkBCQoKDgwOGg8PGiwkHCUtKTUsLzI1LSk0NSo0LCwpKSw1LDIsNS8pKikpKSw1LCwqMiwtLCkpKSkpLCkqLCwpKf/AABEIAFwAeAMBIgACEQEDEQH/xAAcAAABBQEBAQAAAAAAAAAAAAAAAQIDBAYHBQj/xAA0EAACAQIEBAUDAgUFAAAAAAABAgADEQQSITEFBkFRBxMiYXEygZGhwSNi0fDxM0JDUuH/xAAZAQADAQEBAAAAAAAAAAAAAAABAgMABAX/xAAkEQACAgEEAQQDAAAAAAAAAAAAAQIDEQQSITFREyIjQYGRwf/aAAwDAQACEQMRAD8A4zHKhMm4fSR6qLUfIjMFZ+iAn6j7CazF8s0sBiBSrg1kq5KmFr0mTy6yZvUjE6A/+d5WFbn0K7YReGY5UubRatEj395q04SpAJwVa3llr5hslX1v9NtrD7TR4DkHD16TVKmfDKozu9XKECk3362BX3uTLLSS7yLLWVLv+HLYkmxaoKjBDdQxCN/2W+jfeRTmaw8FUJC8W0LQGwJC0dEmMFoRYTD7eBIkdEImFEhCEwAk7YuoaYplyUBLKn+1SdyO0hixk2ugPBaXjGIC5BXqhQCgUVHsEJuV+LxuI4lWqCz1qjdSGqOwNvYmVrQh3y8sVRjnKQWjlW5sIiqTtNDyzwE1KoLEAdLm1/iRsnsi2ddFLskkeO2BaQNTIm74vwny12+LbTLVcJqdJCmbmsnXqKFW8HlkRQt5q+BcHR1fMt9NP6zzqnBmViCp/E6OSHotJM8gUYxltPcThx7Tzq+FOaDkDjgpxJN5RjHW0KZOUcoZCBEIxAI62n97RkW8KZuxZYwlJS1nJAIIuNwe8r3heMmk8m2tlmhhiXsuutridr5Y5ORMCtVwSxTzLgkfpMj4e8sDEWa1z9QHe24HvOvVqgw+HVcw9APlk6CogFzTN9jvGnpHJxe7H3hFY62NCfk57xhlFFWZBZ7gG3Ub2/E8Sly0XpYh7f6eVvfKy3H7/iVOduaabslCgSaau9RSQRrUAuo9hY/kxlTnXE+rKUUOqowCA3VL5d762JEt8UJvway++6CeOf1waTCcsOr0EXQuhfcaiwOv5iU8NV8qpVZbojlAehINrTNUOdMZnDecLqMq/wANNF9Om38iy/R5xrimtNlpuqt5mUrlzMLkEke7E/Nozspl2gVvVQXDTPZPDV9OanbNqBlINu/xIl5ZwlUkhra2Jvax+8VefKTB2ZGSoy+UmoZUp21s3f7dbyHBY7zQuVLIDdVt9bX3/wAysdNXYvawLX2J/JWheJ+GYRc6ue4BW36iYLjfCWpGxE6yOHV0X1MwZrOVBJCr2I2E5xzdirVCpHXpp+k5btO61n6L+vXavasMykIGE5kc77EiwiQgwLCAj1WDsY6n4McdRahwztZm+jUAMR+/a03niNgnfAnJckkBu1hrmPv0+8+fcKSjBlJBBuCDqCOs6jyx4urphseBkK5RXAOYaWHmDr8idsLN2MnnW0uM/Ujyc24pwyplz5T6d/jvKVPGXWx37953nifLWGxeGaphXR1tpl9RJ/b7zmXOPhxWwitWUXVSodb3tmGjL/SG2hY3Qf4+y9WthJ4fDM/htry3TYmUeG45Tam+nQN0+Gmv4byrVexCk3NhoTfrcd4tVHqLg6pahR7Z4NSjNx4d0nY2AuVIs1gzIv8ALfQfJl3CcgO7fSbbdtfvNRgcJhOFUmerWUMRYgkXtvYLuZ0xrVLznnwefqdVXZDauy7xGklPDOTa1rkljdm7sx3+BPnfmjHiriWKnS82PP8A4mHE3o4e60zux+prdfic4JnPdb7dg2jhOK3SEhCE4ztC8IQgMKsegjBHJvAzFxNBKtd7kSdGkFVI+RC1w/jlfDn+HVZe4DEAz3sV4j4qvRWjWbOi2IGxuNiSN7TJWiS0b5x+ycqYT5aPW5j4wuLq+d5SI5AFTIMq1WH/ACEbZj1tYGe3yt4oYzAoKXorU1+haoJNL2Rhrb2mOvCI7Hu3Izpi47Xyjc8T8XuI1SclUUgeiKNB8kXmRqcQqO5d3ZmO5JJJlQSSitzC7ZPgaFUIdIGYneNIllx2ldhJSTKJjYQMIORghCJCwCgx4MZAQZBgsU21k1UKRIKO8ly9ZRdCMgNMjaRESd2N41zeK0bOOyGLHR4WTHyRhLxCCpllEjq4uJRLgVvkgFa41jWMjjhNkKQQhCKMf//Z"/>
          <p:cNvSpPr>
            <a:spLocks noChangeAspect="1" noChangeArrowheads="1"/>
          </p:cNvSpPr>
          <p:nvPr/>
        </p:nvSpPr>
        <p:spPr bwMode="auto">
          <a:xfrm>
            <a:off x="80963" y="-419100"/>
            <a:ext cx="1143000" cy="876300"/>
          </a:xfrm>
          <a:prstGeom prst="rect">
            <a:avLst/>
          </a:prstGeom>
          <a:noFill/>
          <a:ln w="9525">
            <a:noFill/>
            <a:miter lim="800000"/>
            <a:headEnd/>
            <a:tailEnd/>
          </a:ln>
        </p:spPr>
        <p:txBody>
          <a:bodyPr/>
          <a:lstStyle/>
          <a:p>
            <a:pPr eaLnBrk="1" hangingPunct="1"/>
            <a:endParaRPr lang="ru-RU"/>
          </a:p>
        </p:txBody>
      </p:sp>
      <p:sp>
        <p:nvSpPr>
          <p:cNvPr id="44038" name="TextBox 5"/>
          <p:cNvSpPr txBox="1">
            <a:spLocks noChangeArrowheads="1"/>
          </p:cNvSpPr>
          <p:nvPr/>
        </p:nvSpPr>
        <p:spPr bwMode="auto">
          <a:xfrm>
            <a:off x="0" y="1785938"/>
            <a:ext cx="9144000" cy="1323975"/>
          </a:xfrm>
          <a:prstGeom prst="rect">
            <a:avLst/>
          </a:prstGeom>
          <a:noFill/>
          <a:ln w="9525">
            <a:noFill/>
            <a:miter lim="800000"/>
            <a:headEnd/>
            <a:tailEnd/>
          </a:ln>
        </p:spPr>
        <p:txBody>
          <a:bodyPr>
            <a:spAutoFit/>
          </a:bodyPr>
          <a:lstStyle/>
          <a:p>
            <a:pPr algn="ctr" eaLnBrk="1" hangingPunct="1"/>
            <a:endParaRPr lang="ru-RU" sz="4000" b="1">
              <a:solidFill>
                <a:srgbClr val="0070C0"/>
              </a:solidFill>
            </a:endParaRPr>
          </a:p>
          <a:p>
            <a:pPr algn="ctr" eaLnBrk="1" hangingPunct="1"/>
            <a:r>
              <a:rPr lang="ru-RU" sz="4000" b="1">
                <a:solidFill>
                  <a:srgbClr val="0070C0"/>
                </a:solidFill>
              </a:rPr>
              <a:t>ПОДОРОЖНИК</a:t>
            </a:r>
          </a:p>
        </p:txBody>
      </p:sp>
      <p:sp>
        <p:nvSpPr>
          <p:cNvPr id="44039" name="AutoShape 8" descr="data:image/jpeg;base64,/9j/4AAQSkZJRgABAQAAAQABAAD/2wCEAAkGBwgHBgkIBwgKCgkLDRYPDQwMDRsUFRAWIB0iIiAdHx8kKDQsJCYxJx8fLT0tMTU3Ojo6Iys/RD84QzQ5OjcBCgoKDQwNGg8PGjclHyU3Nzc3Nzc3Nzc3Nzc3Nzc3Nzc3Nzc3Nzc3Nzc3Nzc3Nzc3Nzc3Nzc3Nzc3Nzc3Nzc3N//AABEIAF8AWAMBIgACEQEDEQH/xAAbAAACAgMBAAAAAAAAAAAAAAAEBQMGAAIHAf/EADcQAAIBAgUCBQIEBAYDAAAAAAECAwQRAAUSITETQQYiUWFxFIEjMpGhB0JisRUkUoLB8TOS0f/EABkBAQEBAQEBAAAAAAAAAAAAAAIDAQQABf/EACERAAICAwEAAgMBAAAAAAAAAAECABESITEDIkFRYdEy/9oADAMBAAIRAxEAPwCxZHX5rRwlYRE4ddK09QzBX3FtL/yjc8i/mvbbGuXzSZlETndAkdXA1k8ivpjsQpVt9tiRf174hFa8vTZIrKyhtLpp3sTY6rWue21t8AUmbTSs60IeN6eSRJOs4s8l9xflVNxsd+N7c/OAYoR+JmzqGZtlCS10U1OW1lizNrZQR6Er+m9uO+Ac3imhyqGJptUssyBXjazLc2tY8HcbfGLBQ3mSqDANLuBGVYKQvufctv8AGEGZVHWo6OSdNJFZAXAX8QrrAJJGx42t7Y5y44JqgAwSmDUdBIsySEobGUqbNYgEi9gAbGwHr77x1YH0ysYnBij17sABcAk8+/Av6WvsXOYtDHk0/wBNq1xU7LN5dl1C3odrDY7W/bAElO3ThkrxIFCKyptsB+QAbkbm/vb2vghrNyRoai9Q9LlyVwCPNICqCbSp0li9yTxsDvtyTg16apFC06RCokZVm/CnC9Y7LsWt83A3N+LjAlTFB9XTQwwFkVAYo5LN1BYKBtt2c/7vcYZeIXhXL1np2Jp4U0IqsNTavZb7Xckbdvbe2ZGhLqo5FMtVSUlNTQ9XqCbSRKkhBjBFz5RYG9wAT2G3N8SUlJJWdSZZSIT5k8xjdlubDQd2tex4tfnGzpIkk06GOoMYs6zsyq1ltwLMbWI+TvibM8kK5dHJQSSJS9bYPJqDA7/6tXNt+3JOGCKgxgmYVsVNC0UcTzNJH1CZBoDBTdj/AE/APYXPbGYZVOXin6a9JlqHsQ0wBG1tgfnSfnueBmGvoFFQ8m3iLMKuSSA02X+WLd2V9o12K39QN+P2JFo8mr6SmCGeIs5kAa6k31AnUL+9v1xvJMVzOaiq4+oZYGWmAa+mYAHR91INj74Umn6dHJVQ1KrDHIv4czefZ11WUb2G9+ccrOxArhmsTkPxLdlE9JUs5r6WS7EhgHANmF7i243++55tgTxDFAtEEhlcRpJANDkErpZSbb/OAFXpTmqli0a10+R3G4FrkXsvOw3t6DGuZyvHl1TFUrreNbks1wwHZTa55G+3fHIx9C45UGRsSPM6laeCupyjf5mKRAzKCdgxFzbuL/GN3nkkqKXq6limC2YsDsBex5t2wnzSpaszaoqJgkbTysUhQWUAqwH7WPvvgXIqiolLR9SSSEgLYsDoK3bb047Yv5+RIu5NTcscVRFJmkxiW0kVRFsEIARSvB+dWITA9XUGFyQVleWSNDsSh0i3Yi7oPgegwPR5tEWpqKi+qeQytJOzSHSQoZiEW9hc9+cex5qtPWBBEGqhTrEsTPptIb6yTwb3G1+NsacrJEqGskzMzapo8ucQs9ZLZmlI8wuRfSAN73UG23I7gjBOV/UV0dNIlMyVscKNOqSaUVBYnYgi17f1bc41SOSan6jojSzoVYy7Bb91J/M92PAsOONhNl9W9A8aB4HmkRwoQ/nhJ8pva5JJUXPbntjoFBNdmoLhdYtTJU9NpGd1/DkQgFbbaTY7DbfGYi+mjrJo6id6qMTX1BkMig355A3AB2P64zEyQpoz2M8z2qbNqaFIYlhropRJEyaQY3AupIuTv6f1HFaiqBUz1tLJGsU1WpYC19D2KyKP9w2wzkzXLoaOo+ijMGYoRoqY4g2ne+rkA72/vvhXWViVdRHURpJ9Wj9R3J1fUG3nv6HSNu22MXS1MT0FVNqnOBCkdTItXPEYQApZSkLtyTte9uBcDthrVPDPl8cMMjPC2tVJ5PlGm/2IwnhnhpM5iqHLNTyMzrpIAuQdj7XPHpiwU1LSyZzSUWq1FUTr0miUDQTEe3YalG2AwUgD7gX/AEQYlqaJHzfLWjtLTzFC19rMu7KT2vpO/wA4Iy7LkyiSCeZ1f6gjyAWCagwOw+QP1xJAOnmOwusImkJDAhvKRt7cH74gpKlppYachmkSJdA0/mba23uOPW/vglmoVyErShv3AfDwtnQmUAhNb2O9hY/8HF18O5H18iiqmFJBUTiSqaomi6hTVYIAvchUvzsWvY4FnhjpqeWghqIDU1CrEyU6WRGdgL378nfceX9LMa/LsiopquukWFD/AOKnsOr09tIte+prajf2vi1X0Rj4+YErniLw261yVwQfSyx9JlYnWFCA2Y3ux8pFyb7/ABhbRJU1FPJ15eg1VKuosqaQosRZhe+wtbtf74m8V+JZ6rL3lmVomrBqipS9xDFawPpcjc/OIoMxX/AssqIqbXLUVLwMvVOlWGn+Ugk3uDfgcehwsjKlgigHpjWkncu1IKiOVYibydIqRfcLfjg9x3HpjMJK4U+W1UwhrkqmlQuzu+i5ZiBe5Hptzta224zBKEwlllbhEs9WZaVC7bswtsO+9/bDimyqOR1lp3jSohcS/TuSVIBv+YDbj9CPexVJSGbrUWWuJXgmZfpjZXZSbq6g7sCvJ5FiOAMTUlLLBK8jyCOxB6bMSgPqbXItb3wPRj56qc7KUNGBVkKwVNK9LHHOsspLxEaSlwNtRY7b835+2JKch6da6ndtFNUxSecDWNLgX22498F1VLJCYkaMWdQV0qrhgdhxcMDb9sCvDLHKr1FVIXkRilNG/ncngm97Dn3vb1vgFy9WKMSvZFiOKmkSKSpdWEivAxQJzZrBl35sSN/j1thZkoC5bDP9OstYwiSLbV+Vdh8njnhfbAEfiKoSthhrKmA9R1jCqCGHm+NjgvKqqmp8oy9JaxlmWQq0KRaSov8A6r8kXsSB6X9cC+gQX2UJJ86gviOOtolT6KYzVrvr1XB02X22W2rjtjXIVopczqZM9iNXKkTENM50owPJF/MLX59Bh5SZ7kUVbO9bRwDQqrSxifSI7cg773NuT2wgz3xBU+IaqqkUU0CSqsatEo1aFN7Ej1vc/YcY6Utv7M1YvgkldnGVVd5Mxpfq6qa5sshCU628o43N9za3I9LBp4LoMvzOqjSWoqAII2YxaQACeQpG4vb0v998R5H4JpnijqZM1yqcFR1IZKho9Bvwbb/2w1z4/QZRURwZlkFHojUSR0bnqyjeyi9zvb9t8JlrkDEu2RnOawyeIq16qV44G1646dIiscS6Quw3PCrf3v64zB1VNQF+rTQdKfyk9OW8YYckDtxfvyfbGYu3sBqWzWWnOMnenlFZlmiGYydMtp0kSbkqSLrbva/cX3OFOcZfmecTwNV0x+sVAhDg3cX2KknSwuTsu/O2LF4mXOZsuFJl8ZlVFmldmbRdATcvZtzY323Nj6YhOaJHkSVdNDHJULDBUSxSJdmDBSoAPAJDjYXvpsbch0v5Aw+nnfyuVamy7/D4556mtan1IUZI5Lar/wApsfN8cYQyVmmYiK5UmylhbFnzEDOKyURUwy9WmslOxuL3sbEXuL3F+Njxxiem8C5iat4JVpYnhGqUy1KDQObtYkgW34xJE2c5z0blVrJkMJqNJdgAgu2nfYDSO++9+eeMD0M1YYyyBjIj6niK+X3W3x29sPK6soKOpiOTyNVmnkDiaSPSklhwF/Na5O9x+UeuxHhOiq66rnqaWnRqhpNaLp/D1EkEN7WJt6aedsdHxVZYMMaMU09LX+IJ/wDKZZHJI6/iRxNdmNib2Fgo29LcDEMlBJQjSKIUs8b3L2YSDy6SpJO3rb1x1CnrcjpYujTZc0cdQeo8SreIvwWSzAlfT0tbD1vBOXZrEK2SWsgdgfI7BwP/AGubcbXOMzniTwTkc3ivNZIY6amjp40U3CCFHttawupYevO53wpqqPM1iOYV0chjlY6ndvNe9jcX1DjuAPTFj8TZbJ4d8SzU8crxOoEkUsP4epGGxAU7C4I+xwU3jzPEy2ppKydZ1eIx9Y3WSMeoIsL+5xUVViZYqU6OoWAKscfbm5IxmDabzO6SQOB/MWtY++MxPFPsTMh9idSqqiLMHpgiysoYNKppdBZybm4G9uONu1/UQU1JVPQUjNIC1LFIVE+wVPMxQdwARY35t8Yinz2nXLKeekJIEoMDBd2sWXuNtiBwLWxv4Vlp6yenkSmlq5oz02iYrdQA1l1Na443/pHG+GVoG51mtyCv8OZzmptXOiRQgmKXSLb/AMg4tbb2xSs2yeoyyarp67V1hpAdH2YGx39QQb/p8Y7DmXiCnljWnpafp1It5ZQPKORYi/8A9ws8U5TTZlT0OcZlWrSQiNI9HRLmxJtYj57jA86UbnPqtdnJ4oOnctsq3JPYWx0f+H0jz+HylCVTX1YmdIyCh1EatR2LaWGOe+M84yqWqFN4aWX6MJpmeZbGRr76e9vkD04xJ4T8TZnkNJMmWzAQTuDJGyA+YbahfhrbX/vYYToStwYnpnbaTL6MUk0MkAkgQqsMZ5VQigEHsfLyMaVXhivUmXK88qEjY3CSM37sDv8AcX98a+GM2o89jc5ZUNOYwqzNJFoIe3/fG3phb/E3xI2Q5I2X0VRJFmNSBoKD8qX8x1H2uNt7+mIKTeNRDepQP4q5HU0OZU7y5is1RLCXkAk81gQB5Se5J4GKPqkl8tTKzFD5bbEfOCJaqpzfMGqcxnnmqgBqZ5NV04Fr8YNiiGnVaxXsObf8847lWloxgDkMyCvpBMkOcM3SttJGTdgORwd/nGYgpcrqmQMkdlU6mBYbe9/f0x5iLeVmE+YM/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44040" name="Picture 10" descr="http://t2.gstatic.com/images?q=tbn:ANd9GcSsfaASt2DRfmB_bre-ZEhEUHHNi0NbsbdYKVQJqSi4s5HlbPqx"/>
          <p:cNvPicPr>
            <a:picLocks noChangeAspect="1" noChangeArrowheads="1"/>
          </p:cNvPicPr>
          <p:nvPr/>
        </p:nvPicPr>
        <p:blipFill>
          <a:blip r:embed="rId5" cstate="print"/>
          <a:srcRect/>
          <a:stretch>
            <a:fillRect/>
          </a:stretch>
        </p:blipFill>
        <p:spPr bwMode="auto">
          <a:xfrm>
            <a:off x="4859338" y="3214688"/>
            <a:ext cx="3227387" cy="336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686800" cy="1143000"/>
          </a:xfrm>
        </p:spPr>
        <p:txBody>
          <a:bodyPr>
            <a:normAutofit fontScale="90000"/>
          </a:bodyPr>
          <a:lstStyle/>
          <a:p>
            <a:pPr eaLnBrk="1" fontAlgn="auto" hangingPunct="1">
              <a:spcAft>
                <a:spcPts val="0"/>
              </a:spcAft>
              <a:defRPr/>
            </a:pPr>
            <a:r>
              <a:rPr lang="ru-RU" i="1" dirty="0" smtClean="0"/>
              <a:t>Лекарственные  растения    </a:t>
            </a:r>
            <a:r>
              <a:rPr lang="en-US" sz="8000" b="1" dirty="0" smtClean="0">
                <a:solidFill>
                  <a:srgbClr val="FF0000"/>
                </a:solidFill>
              </a:rPr>
              <a:t>5</a:t>
            </a:r>
            <a:r>
              <a:rPr lang="ru-RU" sz="8000" b="1" dirty="0" smtClean="0">
                <a:solidFill>
                  <a:srgbClr val="FF0000"/>
                </a:solidFill>
              </a:rPr>
              <a:t>0</a:t>
            </a:r>
            <a:endParaRPr lang="ru-RU" dirty="0"/>
          </a:p>
        </p:txBody>
      </p:sp>
      <p:sp>
        <p:nvSpPr>
          <p:cNvPr id="46083" name="TextBox 3"/>
          <p:cNvSpPr txBox="1">
            <a:spLocks noChangeArrowheads="1"/>
          </p:cNvSpPr>
          <p:nvPr/>
        </p:nvSpPr>
        <p:spPr bwMode="auto">
          <a:xfrm>
            <a:off x="71438" y="2143125"/>
            <a:ext cx="9072562" cy="2862263"/>
          </a:xfrm>
          <a:prstGeom prst="rect">
            <a:avLst/>
          </a:prstGeom>
          <a:noFill/>
          <a:ln w="9525">
            <a:noFill/>
            <a:miter lim="800000"/>
            <a:headEnd/>
            <a:tailEnd/>
          </a:ln>
        </p:spPr>
        <p:txBody>
          <a:bodyPr>
            <a:spAutoFit/>
          </a:bodyPr>
          <a:lstStyle/>
          <a:p>
            <a:pPr eaLnBrk="1" hangingPunct="1"/>
            <a:r>
              <a:rPr lang="ru-RU" sz="2800"/>
              <a:t>Мелкие, белые, похожие на колокольчики душистые цветки собраны в красивую кисть на верхушке стебля. Цветки изящно свешиваются в одну сторону. Цветки с сильным и резким запахом используют для приготовления духов. Это лекарственное растение используют для лечения сердечных заболеваний.</a:t>
            </a:r>
          </a:p>
          <a:p>
            <a:pPr eaLnBrk="1" hangingPunct="1"/>
            <a:r>
              <a:rPr lang="ru-RU" sz="1200" b="1">
                <a:solidFill>
                  <a:srgbClr val="0070C0"/>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686800" cy="1143000"/>
          </a:xfrm>
        </p:spPr>
        <p:txBody>
          <a:bodyPr>
            <a:normAutofit fontScale="90000"/>
          </a:bodyPr>
          <a:lstStyle/>
          <a:p>
            <a:pPr eaLnBrk="1" fontAlgn="auto" hangingPunct="1">
              <a:spcAft>
                <a:spcPts val="0"/>
              </a:spcAft>
              <a:defRPr/>
            </a:pPr>
            <a:r>
              <a:rPr lang="ru-RU" i="1" dirty="0" smtClean="0"/>
              <a:t>Лекарственные растений     </a:t>
            </a:r>
            <a:r>
              <a:rPr lang="en-US" sz="8000" b="1" dirty="0" smtClean="0">
                <a:solidFill>
                  <a:srgbClr val="FF0000"/>
                </a:solidFill>
              </a:rPr>
              <a:t>5</a:t>
            </a:r>
            <a:r>
              <a:rPr lang="ru-RU" sz="8000" b="1" dirty="0" smtClean="0">
                <a:solidFill>
                  <a:srgbClr val="FF0000"/>
                </a:solidFill>
              </a:rPr>
              <a:t>0</a:t>
            </a:r>
            <a:endParaRPr lang="ru-RU" dirty="0"/>
          </a:p>
        </p:txBody>
      </p:sp>
      <p:sp>
        <p:nvSpPr>
          <p:cNvPr id="4" name="Управляющая кнопка: назад 3">
            <a:hlinkClick r:id="rId3" action="ppaction://hlinksldjump" highlightClick="1"/>
          </p:cNvPr>
          <p:cNvSpPr/>
          <p:nvPr/>
        </p:nvSpPr>
        <p:spPr>
          <a:xfrm>
            <a:off x="428625" y="5643563"/>
            <a:ext cx="2500313"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8132" name="TextBox 4"/>
          <p:cNvSpPr txBox="1">
            <a:spLocks noChangeArrowheads="1"/>
          </p:cNvSpPr>
          <p:nvPr/>
        </p:nvSpPr>
        <p:spPr bwMode="auto">
          <a:xfrm>
            <a:off x="-915988" y="849313"/>
            <a:ext cx="9144001" cy="1938337"/>
          </a:xfrm>
          <a:prstGeom prst="rect">
            <a:avLst/>
          </a:prstGeom>
          <a:noFill/>
          <a:ln w="9525">
            <a:noFill/>
            <a:miter lim="800000"/>
            <a:headEnd/>
            <a:tailEnd/>
          </a:ln>
        </p:spPr>
        <p:txBody>
          <a:bodyPr>
            <a:spAutoFit/>
          </a:bodyPr>
          <a:lstStyle/>
          <a:p>
            <a:pPr algn="ctr" eaLnBrk="1" hangingPunct="1"/>
            <a:endParaRPr lang="ru-RU" sz="4000" b="1" u="sng">
              <a:solidFill>
                <a:srgbClr val="FF0000"/>
              </a:solidFill>
            </a:endParaRPr>
          </a:p>
          <a:p>
            <a:pPr algn="ctr" eaLnBrk="1" hangingPunct="1"/>
            <a:endParaRPr lang="ru-RU" sz="4000" b="1" u="sng">
              <a:solidFill>
                <a:srgbClr val="FF0000"/>
              </a:solidFill>
            </a:endParaRPr>
          </a:p>
          <a:p>
            <a:pPr algn="ctr" eaLnBrk="1" hangingPunct="1"/>
            <a:r>
              <a:rPr lang="ru-RU" sz="4000" b="1" u="sng">
                <a:solidFill>
                  <a:srgbClr val="FF0000"/>
                </a:solidFill>
              </a:rPr>
              <a:t>Ландыш</a:t>
            </a:r>
            <a:endParaRPr lang="ru-RU" sz="4000" b="1">
              <a:solidFill>
                <a:srgbClr val="0070C0"/>
              </a:solidFill>
            </a:endParaRPr>
          </a:p>
        </p:txBody>
      </p:sp>
      <p:pic>
        <p:nvPicPr>
          <p:cNvPr id="48133" name="Picture 7" descr="Картинки по запросу ландыш"/>
          <p:cNvPicPr>
            <a:picLocks noChangeAspect="1" noChangeArrowheads="1"/>
          </p:cNvPicPr>
          <p:nvPr/>
        </p:nvPicPr>
        <p:blipFill>
          <a:blip r:embed="rId4" cstate="print"/>
          <a:srcRect/>
          <a:stretch>
            <a:fillRect/>
          </a:stretch>
        </p:blipFill>
        <p:spPr bwMode="auto">
          <a:xfrm>
            <a:off x="3851275" y="2997200"/>
            <a:ext cx="4748213" cy="356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В мире  животных   </a:t>
            </a:r>
            <a:r>
              <a:rPr lang="ru-RU" i="1" dirty="0" smtClean="0"/>
              <a:t>     </a:t>
            </a:r>
            <a:r>
              <a:rPr lang="ru-RU" sz="8000" b="1" dirty="0" smtClean="0">
                <a:solidFill>
                  <a:srgbClr val="FF0000"/>
                </a:solidFill>
              </a:rPr>
              <a:t>10</a:t>
            </a:r>
            <a:endParaRPr lang="ru-RU" sz="8000" b="1" dirty="0">
              <a:solidFill>
                <a:srgbClr val="FF0000"/>
              </a:solidFill>
            </a:endParaRPr>
          </a:p>
        </p:txBody>
      </p:sp>
      <p:sp>
        <p:nvSpPr>
          <p:cNvPr id="28675" name="Содержимое 2"/>
          <p:cNvSpPr>
            <a:spLocks noGrp="1"/>
          </p:cNvSpPr>
          <p:nvPr>
            <p:ph idx="1"/>
          </p:nvPr>
        </p:nvSpPr>
        <p:spPr>
          <a:xfrm>
            <a:off x="457200" y="1600200"/>
            <a:ext cx="8115300" cy="3543300"/>
          </a:xfrm>
        </p:spPr>
        <p:txBody>
          <a:bodyPr>
            <a:normAutofit fontScale="55000" lnSpcReduction="20000"/>
          </a:bodyPr>
          <a:lstStyle/>
          <a:p>
            <a:pPr marL="274320" indent="-274320" eaLnBrk="1" fontAlgn="auto" hangingPunct="1">
              <a:spcAft>
                <a:spcPts val="0"/>
              </a:spcAft>
              <a:buClr>
                <a:schemeClr val="accent3"/>
              </a:buClr>
              <a:buFont typeface="Wingdings 2" pitchFamily="18" charset="2"/>
              <a:buNone/>
              <a:defRPr/>
            </a:pPr>
            <a:endParaRPr lang="en-US" dirty="0" smtClean="0"/>
          </a:p>
          <a:p>
            <a:pPr marL="274320" indent="-274320" algn="ctr" eaLnBrk="1" fontAlgn="auto" hangingPunct="1">
              <a:spcAft>
                <a:spcPts val="0"/>
              </a:spcAft>
              <a:buClr>
                <a:schemeClr val="accent3"/>
              </a:buClr>
              <a:buFont typeface="Wingdings 2"/>
              <a:buNone/>
              <a:defRPr/>
            </a:pPr>
            <a:r>
              <a:rPr lang="ru-RU" sz="13500" b="1" dirty="0" smtClean="0"/>
              <a:t>Самое большое </a:t>
            </a:r>
          </a:p>
          <a:p>
            <a:pPr marL="274320" indent="-274320" algn="ctr" eaLnBrk="1" fontAlgn="auto" hangingPunct="1">
              <a:spcAft>
                <a:spcPts val="0"/>
              </a:spcAft>
              <a:buClr>
                <a:schemeClr val="accent3"/>
              </a:buClr>
              <a:buFont typeface="Wingdings 2"/>
              <a:buNone/>
              <a:defRPr/>
            </a:pPr>
            <a:r>
              <a:rPr lang="ru-RU" sz="13500" b="1" dirty="0" smtClean="0"/>
              <a:t>животное на Земле</a:t>
            </a:r>
            <a:r>
              <a:rPr lang="ru-RU" sz="4800" dirty="0" smtClean="0"/>
              <a:t>.</a:t>
            </a:r>
            <a:endParaRPr lang="ru-RU" sz="4800" b="1" dirty="0" smtClean="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Управляющая кнопка: назад 3"/>
          <p:cNvGrpSpPr>
            <a:grpSpLocks/>
          </p:cNvGrpSpPr>
          <p:nvPr/>
        </p:nvGrpSpPr>
        <p:grpSpPr bwMode="auto">
          <a:xfrm>
            <a:off x="255588" y="5614988"/>
            <a:ext cx="2627312" cy="841375"/>
            <a:chOff x="161" y="3537"/>
            <a:chExt cx="1655" cy="530"/>
          </a:xfrm>
        </p:grpSpPr>
        <p:pic>
          <p:nvPicPr>
            <p:cNvPr id="52230" name="Управляющая кнопка: назад 3">
              <a:hlinkClick r:id="rId3" action="ppaction://hlinksldjump" highlightClick="1"/>
            </p:cNvPr>
            <p:cNvPicPr>
              <a:picLocks noChangeArrowheads="1"/>
            </p:cNvPicPr>
            <p:nvPr/>
          </p:nvPicPr>
          <p:blipFill>
            <a:blip r:embed="rId4" cstate="print"/>
            <a:srcRect/>
            <a:stretch>
              <a:fillRect/>
            </a:stretch>
          </p:blipFill>
          <p:spPr bwMode="auto">
            <a:xfrm>
              <a:off x="161" y="3537"/>
              <a:ext cx="1655" cy="530"/>
            </a:xfrm>
            <a:prstGeom prst="rect">
              <a:avLst/>
            </a:prstGeom>
            <a:noFill/>
            <a:ln w="9525">
              <a:noFill/>
              <a:miter lim="800000"/>
              <a:headEnd/>
              <a:tailEnd/>
            </a:ln>
          </p:spPr>
        </p:pic>
        <p:sp>
          <p:nvSpPr>
            <p:cNvPr id="52231" name="Text Box 2"/>
            <p:cNvSpPr txBox="1">
              <a:spLocks noChangeArrowheads="1"/>
            </p:cNvSpPr>
            <p:nvPr/>
          </p:nvSpPr>
          <p:spPr bwMode="auto">
            <a:xfrm>
              <a:off x="180" y="3555"/>
              <a:ext cx="1620" cy="495"/>
            </a:xfrm>
            <a:prstGeom prst="rect">
              <a:avLst/>
            </a:prstGeom>
            <a:noFill/>
            <a:ln w="9525">
              <a:noFill/>
              <a:miter lim="800000"/>
              <a:headEnd/>
              <a:tailEnd/>
            </a:ln>
          </p:spPr>
          <p:txBody>
            <a:bodyPr anchor="ctr"/>
            <a:lstStyle/>
            <a:p>
              <a:pPr algn="ctr" eaLnBrk="1" hangingPunct="1"/>
              <a:endParaRPr lang="ru-RU">
                <a:solidFill>
                  <a:srgbClr val="FFFFFF"/>
                </a:solidFill>
                <a:latin typeface="Constantia" pitchFamily="18" charset="0"/>
              </a:endParaRPr>
            </a:p>
          </p:txBody>
        </p:sp>
      </p:grpSp>
      <p:sp>
        <p:nvSpPr>
          <p:cNvPr id="5"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В мире  животных    </a:t>
            </a:r>
            <a:r>
              <a:rPr lang="ru-RU" i="1" dirty="0" smtClean="0"/>
              <a:t> </a:t>
            </a:r>
            <a:r>
              <a:rPr lang="ru-RU" sz="8000" b="1" dirty="0" smtClean="0">
                <a:solidFill>
                  <a:srgbClr val="FF0000"/>
                </a:solidFill>
              </a:rPr>
              <a:t>10</a:t>
            </a:r>
            <a:endParaRPr lang="ru-RU" sz="8000" b="1" dirty="0">
              <a:solidFill>
                <a:srgbClr val="FF0000"/>
              </a:solidFill>
            </a:endParaRPr>
          </a:p>
        </p:txBody>
      </p:sp>
      <p:sp>
        <p:nvSpPr>
          <p:cNvPr id="52228" name="Прямоугольник 7"/>
          <p:cNvSpPr>
            <a:spLocks noChangeArrowheads="1"/>
          </p:cNvSpPr>
          <p:nvPr/>
        </p:nvSpPr>
        <p:spPr bwMode="auto">
          <a:xfrm>
            <a:off x="500063" y="2690813"/>
            <a:ext cx="7929562" cy="2554287"/>
          </a:xfrm>
          <a:prstGeom prst="rect">
            <a:avLst/>
          </a:prstGeom>
          <a:noFill/>
          <a:ln w="9525">
            <a:noFill/>
            <a:miter lim="800000"/>
            <a:headEnd/>
            <a:tailEnd/>
          </a:ln>
        </p:spPr>
        <p:txBody>
          <a:bodyPr>
            <a:spAutoFit/>
          </a:bodyPr>
          <a:lstStyle/>
          <a:p>
            <a:pPr eaLnBrk="1" hangingPunct="1"/>
            <a:r>
              <a:rPr lang="ru-RU" sz="3200"/>
              <a:t>Кит. Он млекопитающее, а не рыба, дышит не жабрами, а лёгкими. 86 видов. Самый большой – голубой или синий. Его длина примерно 33м. На его спине могут уместиться 30 слонов</a:t>
            </a:r>
          </a:p>
        </p:txBody>
      </p:sp>
      <p:pic>
        <p:nvPicPr>
          <p:cNvPr id="52229" name="Picture 10" descr="http://t2.gstatic.com/images?q=tbn:ANd9GcSbkZT00hmIUlWY-SK7lxR1kR1WiECjr50V7QDYMmNkeE7uF6IO7w"/>
          <p:cNvPicPr>
            <a:picLocks noChangeAspect="1" noChangeArrowheads="1"/>
          </p:cNvPicPr>
          <p:nvPr/>
        </p:nvPicPr>
        <p:blipFill>
          <a:blip r:embed="rId5" cstate="print"/>
          <a:srcRect/>
          <a:stretch>
            <a:fillRect/>
          </a:stretch>
        </p:blipFill>
        <p:spPr bwMode="auto">
          <a:xfrm>
            <a:off x="5929313" y="4786313"/>
            <a:ext cx="2752725"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В мире животных     </a:t>
            </a:r>
            <a:r>
              <a:rPr lang="ru-RU" i="1" dirty="0" smtClean="0"/>
              <a:t> </a:t>
            </a:r>
            <a:r>
              <a:rPr lang="en-US" sz="8000" b="1" dirty="0" smtClean="0">
                <a:solidFill>
                  <a:srgbClr val="FF0000"/>
                </a:solidFill>
              </a:rPr>
              <a:t>2</a:t>
            </a:r>
            <a:r>
              <a:rPr lang="ru-RU" sz="8000" b="1" dirty="0" smtClean="0">
                <a:solidFill>
                  <a:srgbClr val="FF0000"/>
                </a:solidFill>
              </a:rPr>
              <a:t>0</a:t>
            </a:r>
            <a:endParaRPr lang="ru-RU" dirty="0"/>
          </a:p>
        </p:txBody>
      </p:sp>
      <p:sp>
        <p:nvSpPr>
          <p:cNvPr id="3" name="Содержимое 2"/>
          <p:cNvSpPr>
            <a:spLocks noGrp="1"/>
          </p:cNvSpPr>
          <p:nvPr>
            <p:ph idx="1"/>
          </p:nvPr>
        </p:nvSpPr>
        <p:spPr>
          <a:xfrm>
            <a:off x="457200" y="2143125"/>
            <a:ext cx="8186738" cy="2143125"/>
          </a:xfrm>
        </p:spPr>
        <p:txBody>
          <a:bodyPr>
            <a:normAutofit lnSpcReduction="10000"/>
          </a:bodyPr>
          <a:lstStyle/>
          <a:p>
            <a:pPr marL="274320" indent="-274320" eaLnBrk="1" fontAlgn="auto" hangingPunct="1">
              <a:spcAft>
                <a:spcPts val="0"/>
              </a:spcAft>
              <a:buClr>
                <a:schemeClr val="accent3"/>
              </a:buClr>
              <a:buFont typeface="Wingdings 2"/>
              <a:buNone/>
              <a:defRPr/>
            </a:pPr>
            <a:r>
              <a:rPr lang="ru-RU" sz="4800" dirty="0" smtClean="0"/>
              <a:t>Самые страшные рыбы, или самые древние рыбы на Земле.</a:t>
            </a:r>
            <a:endParaRPr lang="ru-RU" sz="48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928813"/>
            <a:ext cx="8229600" cy="2428875"/>
          </a:xfrm>
        </p:spPr>
        <p:txBody>
          <a:bodyPr>
            <a:normAutofit/>
          </a:bodyPr>
          <a:lstStyle/>
          <a:p>
            <a:pPr marL="514350" indent="-514350" algn="just" eaLnBrk="1" fontAlgn="auto" hangingPunct="1">
              <a:spcAft>
                <a:spcPts val="0"/>
              </a:spcAft>
              <a:buClr>
                <a:schemeClr val="accent3"/>
              </a:buClr>
              <a:buFont typeface="Wingdings 2"/>
              <a:buNone/>
              <a:defRPr/>
            </a:pPr>
            <a:r>
              <a:rPr lang="ru-RU" sz="3200" dirty="0" smtClean="0"/>
              <a:t>Акулы. Появились 400 млн. лет назад, </a:t>
            </a:r>
            <a:r>
              <a:rPr lang="ru-RU" sz="3200" dirty="0" err="1" smtClean="0"/>
              <a:t>раньше,чем</a:t>
            </a:r>
            <a:r>
              <a:rPr lang="ru-RU" sz="3200" dirty="0" smtClean="0"/>
              <a:t> динозавры. Насчитывается более 350 видов.</a:t>
            </a:r>
            <a:endParaRPr lang="ru-RU" sz="3200" i="1" dirty="0">
              <a:solidFill>
                <a:schemeClr val="accent2">
                  <a:lumMod val="50000"/>
                </a:schemeClr>
              </a:solidFill>
            </a:endParaRPr>
          </a:p>
        </p:txBody>
      </p:sp>
      <p:sp>
        <p:nvSpPr>
          <p:cNvPr id="4" name="Управляющая кнопка: назад 3">
            <a:hlinkClick r:id="rId3" action="ppaction://hlinksldjump" highlightClick="1"/>
          </p:cNvPr>
          <p:cNvSpPr/>
          <p:nvPr/>
        </p:nvSpPr>
        <p:spPr>
          <a:xfrm>
            <a:off x="571500" y="5572125"/>
            <a:ext cx="2500313"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5" name="Заголовок 1"/>
          <p:cNvSpPr txBox="1">
            <a:spLocks/>
          </p:cNvSpPr>
          <p:nvPr/>
        </p:nvSpPr>
        <p:spPr>
          <a:xfrm>
            <a:off x="609600" y="857250"/>
            <a:ext cx="8229600" cy="1143000"/>
          </a:xfrm>
          <a:prstGeom prst="rect">
            <a:avLst/>
          </a:prstGeom>
        </p:spPr>
        <p:txBody>
          <a:bodyPr lIns="0" rIns="0" bIns="0" anchor="b">
            <a:normAutofit fontScale="97500" lnSpcReduction="10000"/>
          </a:bodyPr>
          <a:lstStyle/>
          <a:p>
            <a:pPr eaLnBrk="1" fontAlgn="auto" hangingPunct="1">
              <a:spcAft>
                <a:spcPts val="0"/>
              </a:spcAft>
              <a:defRPr/>
            </a:pPr>
            <a:r>
              <a:rPr lang="ru-RU" sz="5000" b="1" i="1" dirty="0">
                <a:solidFill>
                  <a:schemeClr val="tx2"/>
                </a:solidFill>
                <a:latin typeface="+mj-lt"/>
                <a:ea typeface="+mj-ea"/>
                <a:cs typeface="+mj-cs"/>
              </a:rPr>
              <a:t>В мире  животных    </a:t>
            </a:r>
            <a:r>
              <a:rPr lang="ru-RU" sz="5000" i="1" dirty="0">
                <a:solidFill>
                  <a:schemeClr val="tx2"/>
                </a:solidFill>
                <a:latin typeface="+mj-lt"/>
                <a:ea typeface="+mj-ea"/>
                <a:cs typeface="+mj-cs"/>
              </a:rPr>
              <a:t> </a:t>
            </a:r>
            <a:r>
              <a:rPr lang="en-US" sz="8000" b="1" dirty="0">
                <a:solidFill>
                  <a:srgbClr val="FF0000"/>
                </a:solidFill>
                <a:latin typeface="+mj-lt"/>
                <a:ea typeface="+mj-ea"/>
                <a:cs typeface="+mj-cs"/>
              </a:rPr>
              <a:t>2</a:t>
            </a:r>
            <a:r>
              <a:rPr lang="ru-RU" sz="8000" b="1" dirty="0">
                <a:solidFill>
                  <a:srgbClr val="FF0000"/>
                </a:solidFill>
                <a:latin typeface="+mj-lt"/>
                <a:ea typeface="+mj-ea"/>
                <a:cs typeface="+mj-cs"/>
              </a:rPr>
              <a:t>0</a:t>
            </a:r>
            <a:endParaRPr lang="ru-RU" sz="5000" dirty="0">
              <a:solidFill>
                <a:schemeClr val="tx2"/>
              </a:solidFill>
              <a:latin typeface="+mj-lt"/>
              <a:ea typeface="+mj-ea"/>
              <a:cs typeface="+mj-cs"/>
            </a:endParaRPr>
          </a:p>
        </p:txBody>
      </p:sp>
      <p:pic>
        <p:nvPicPr>
          <p:cNvPr id="56325" name="Picture 7" descr="Картинки по запросу акула"/>
          <p:cNvPicPr>
            <a:picLocks noChangeAspect="1" noChangeArrowheads="1"/>
          </p:cNvPicPr>
          <p:nvPr/>
        </p:nvPicPr>
        <p:blipFill>
          <a:blip r:embed="rId4" cstate="print"/>
          <a:srcRect/>
          <a:stretch>
            <a:fillRect/>
          </a:stretch>
        </p:blipFill>
        <p:spPr bwMode="auto">
          <a:xfrm>
            <a:off x="3276600" y="3500438"/>
            <a:ext cx="5746750" cy="323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В мире животных     </a:t>
            </a:r>
            <a:r>
              <a:rPr lang="ru-RU" i="1" dirty="0" smtClean="0"/>
              <a:t> </a:t>
            </a:r>
            <a:r>
              <a:rPr lang="en-US" sz="8000" b="1" dirty="0" smtClean="0">
                <a:solidFill>
                  <a:srgbClr val="FF0000"/>
                </a:solidFill>
              </a:rPr>
              <a:t>3</a:t>
            </a:r>
            <a:r>
              <a:rPr lang="ru-RU" sz="8000" b="1" dirty="0" smtClean="0">
                <a:solidFill>
                  <a:srgbClr val="FF0000"/>
                </a:solidFill>
              </a:rPr>
              <a:t>0</a:t>
            </a:r>
            <a:endParaRPr lang="ru-RU" dirty="0"/>
          </a:p>
        </p:txBody>
      </p:sp>
      <p:sp>
        <p:nvSpPr>
          <p:cNvPr id="3" name="Содержимое 2"/>
          <p:cNvSpPr>
            <a:spLocks noGrp="1"/>
          </p:cNvSpPr>
          <p:nvPr>
            <p:ph idx="1"/>
          </p:nvPr>
        </p:nvSpPr>
        <p:spPr>
          <a:xfrm>
            <a:off x="0" y="2571750"/>
            <a:ext cx="9144000" cy="3746500"/>
          </a:xfrm>
        </p:spPr>
        <p:txBody>
          <a:bodyPr>
            <a:normAutofit/>
          </a:bodyPr>
          <a:lstStyle/>
          <a:p>
            <a:pPr marL="274320" indent="-274320" algn="ctr" eaLnBrk="1" fontAlgn="auto" hangingPunct="1">
              <a:spcAft>
                <a:spcPts val="0"/>
              </a:spcAft>
              <a:buClr>
                <a:schemeClr val="accent3"/>
              </a:buClr>
              <a:buFont typeface="Wingdings 2"/>
              <a:buNone/>
              <a:defRPr/>
            </a:pPr>
            <a:r>
              <a:rPr lang="ru-RU" sz="5400" dirty="0" smtClean="0"/>
              <a:t>Самый быстрый зверь.</a:t>
            </a:r>
            <a:endParaRPr lang="ru-RU" sz="5400" b="1" i="1" u="sng"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В мире       животных    </a:t>
            </a:r>
            <a:r>
              <a:rPr lang="ru-RU" i="1" dirty="0" smtClean="0"/>
              <a:t> </a:t>
            </a:r>
            <a:r>
              <a:rPr lang="en-US" sz="8000" b="1" dirty="0" smtClean="0">
                <a:solidFill>
                  <a:srgbClr val="FF0000"/>
                </a:solidFill>
              </a:rPr>
              <a:t>3</a:t>
            </a:r>
            <a:r>
              <a:rPr lang="ru-RU" sz="8000" b="1" dirty="0" smtClean="0">
                <a:solidFill>
                  <a:srgbClr val="FF0000"/>
                </a:solidFill>
              </a:rPr>
              <a:t>0</a:t>
            </a:r>
            <a:endParaRPr lang="ru-RU" dirty="0"/>
          </a:p>
        </p:txBody>
      </p:sp>
      <p:sp>
        <p:nvSpPr>
          <p:cNvPr id="3" name="Содержимое 2"/>
          <p:cNvSpPr>
            <a:spLocks noGrp="1"/>
          </p:cNvSpPr>
          <p:nvPr>
            <p:ph idx="1"/>
          </p:nvPr>
        </p:nvSpPr>
        <p:spPr>
          <a:xfrm>
            <a:off x="0" y="1935163"/>
            <a:ext cx="9144000" cy="1565275"/>
          </a:xfrm>
        </p:spPr>
        <p:txBody>
          <a:bodyPr>
            <a:normAutofit fontScale="92500"/>
          </a:bodyPr>
          <a:lstStyle/>
          <a:p>
            <a:pPr marL="274320" indent="-274320" eaLnBrk="1" fontAlgn="auto" hangingPunct="1">
              <a:spcAft>
                <a:spcPts val="0"/>
              </a:spcAft>
              <a:buClr>
                <a:schemeClr val="accent3"/>
              </a:buClr>
              <a:buFont typeface="Wingdings 2"/>
              <a:buNone/>
              <a:defRPr/>
            </a:pPr>
            <a:r>
              <a:rPr lang="ru-RU" sz="3600" dirty="0" smtClean="0"/>
              <a:t>      Гепард. В переводе означает «собака-кошка». Развивает скорость до 120км. в час</a:t>
            </a:r>
            <a:endParaRPr lang="ru-RU" sz="3600" b="1" i="1" dirty="0">
              <a:solidFill>
                <a:schemeClr val="accent2">
                  <a:lumMod val="50000"/>
                </a:schemeClr>
              </a:solidFill>
            </a:endParaRPr>
          </a:p>
        </p:txBody>
      </p:sp>
      <p:sp>
        <p:nvSpPr>
          <p:cNvPr id="5" name="Управляющая кнопка: назад 4">
            <a:hlinkClick r:id="rId3" action="ppaction://hlinksldjump" highlightClick="1"/>
          </p:cNvPr>
          <p:cNvSpPr/>
          <p:nvPr/>
        </p:nvSpPr>
        <p:spPr>
          <a:xfrm>
            <a:off x="500063" y="5643563"/>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60421" name="Picture 7" descr="Картинки по запросу гепард"/>
          <p:cNvPicPr>
            <a:picLocks noChangeAspect="1" noChangeArrowheads="1"/>
          </p:cNvPicPr>
          <p:nvPr/>
        </p:nvPicPr>
        <p:blipFill>
          <a:blip r:embed="rId4" cstate="print"/>
          <a:srcRect/>
          <a:stretch>
            <a:fillRect/>
          </a:stretch>
        </p:blipFill>
        <p:spPr bwMode="auto">
          <a:xfrm>
            <a:off x="3586163" y="3055938"/>
            <a:ext cx="5092700"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В мире животных      </a:t>
            </a:r>
            <a:r>
              <a:rPr lang="ru-RU" i="1" dirty="0" smtClean="0"/>
              <a:t> </a:t>
            </a:r>
            <a:r>
              <a:rPr lang="en-US" sz="8000" b="1" dirty="0" smtClean="0">
                <a:solidFill>
                  <a:srgbClr val="FF0000"/>
                </a:solidFill>
              </a:rPr>
              <a:t>4</a:t>
            </a:r>
            <a:r>
              <a:rPr lang="ru-RU" sz="8000" b="1" dirty="0" smtClean="0">
                <a:solidFill>
                  <a:srgbClr val="FF0000"/>
                </a:solidFill>
              </a:rPr>
              <a:t>0</a:t>
            </a:r>
            <a:endParaRPr lang="ru-RU" dirty="0"/>
          </a:p>
        </p:txBody>
      </p:sp>
      <p:sp>
        <p:nvSpPr>
          <p:cNvPr id="62467" name="Содержимое 2"/>
          <p:cNvSpPr>
            <a:spLocks noGrp="1"/>
          </p:cNvSpPr>
          <p:nvPr>
            <p:ph idx="1"/>
          </p:nvPr>
        </p:nvSpPr>
        <p:spPr>
          <a:xfrm>
            <a:off x="285750" y="2071688"/>
            <a:ext cx="8429625" cy="1993900"/>
          </a:xfrm>
        </p:spPr>
        <p:txBody>
          <a:bodyPr/>
          <a:lstStyle/>
          <a:p>
            <a:pPr algn="just" eaLnBrk="1" hangingPunct="1">
              <a:buFont typeface="Wingdings 2" pitchFamily="18" charset="2"/>
              <a:buNone/>
            </a:pPr>
            <a:r>
              <a:rPr lang="ru-RU" sz="3200" b="1" i="1" smtClean="0"/>
              <a:t>		</a:t>
            </a:r>
          </a:p>
          <a:p>
            <a:pPr algn="just" eaLnBrk="1" hangingPunct="1">
              <a:buFont typeface="Wingdings 2" pitchFamily="18" charset="2"/>
              <a:buNone/>
            </a:pPr>
            <a:r>
              <a:rPr lang="ru-RU" sz="3200" b="1" i="1" smtClean="0"/>
              <a:t>         </a:t>
            </a:r>
            <a:r>
              <a:rPr lang="ru-RU" sz="4800" smtClean="0"/>
              <a:t>Самая большая змея. </a:t>
            </a:r>
            <a:endParaRPr lang="ru-RU" sz="4800" b="1" i="1" smtClean="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ru-RU" sz="8000" b="1" dirty="0" smtClean="0">
                <a:solidFill>
                  <a:srgbClr val="FF0000"/>
                </a:solidFill>
              </a:rPr>
              <a:t>10</a:t>
            </a:r>
            <a:endParaRPr lang="ru-RU" sz="8000" b="1" dirty="0">
              <a:solidFill>
                <a:srgbClr val="FF0000"/>
              </a:solidFill>
            </a:endParaRPr>
          </a:p>
        </p:txBody>
      </p:sp>
      <p:sp>
        <p:nvSpPr>
          <p:cNvPr id="9219" name="Содержимое 2"/>
          <p:cNvSpPr>
            <a:spLocks noGrp="1"/>
          </p:cNvSpPr>
          <p:nvPr>
            <p:ph idx="1"/>
          </p:nvPr>
        </p:nvSpPr>
        <p:spPr>
          <a:xfrm>
            <a:off x="457200" y="1600200"/>
            <a:ext cx="8115300" cy="4525963"/>
          </a:xfrm>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endParaRPr lang="ru-RU" smtClean="0"/>
          </a:p>
        </p:txBody>
      </p:sp>
      <p:sp>
        <p:nvSpPr>
          <p:cNvPr id="9220" name="TextBox 5"/>
          <p:cNvSpPr txBox="1">
            <a:spLocks noChangeArrowheads="1"/>
          </p:cNvSpPr>
          <p:nvPr/>
        </p:nvSpPr>
        <p:spPr bwMode="auto">
          <a:xfrm>
            <a:off x="82550" y="2428875"/>
            <a:ext cx="8704263" cy="1323975"/>
          </a:xfrm>
          <a:prstGeom prst="rect">
            <a:avLst/>
          </a:prstGeom>
          <a:noFill/>
          <a:ln w="9525">
            <a:noFill/>
            <a:miter lim="800000"/>
            <a:headEnd/>
            <a:tailEnd/>
          </a:ln>
        </p:spPr>
        <p:txBody>
          <a:bodyPr>
            <a:spAutoFit/>
          </a:bodyPr>
          <a:lstStyle/>
          <a:p>
            <a:pPr eaLnBrk="1" hangingPunct="1"/>
            <a:r>
              <a:rPr lang="ru-RU" sz="4000" b="1">
                <a:latin typeface="Times New Roman" pitchFamily="18" charset="0"/>
                <a:cs typeface="Times New Roman" pitchFamily="18" charset="0"/>
              </a:rPr>
              <a:t>Птицы летают низко над землей…….......</a:t>
            </a:r>
          </a:p>
        </p:txBody>
      </p:sp>
      <p:pic>
        <p:nvPicPr>
          <p:cNvPr id="9221" name="Picture 7" descr="http://t0.gstatic.com/images?q=tbn:ANd9GcSZqee52y7jkMXOjRVfyn8dDCsb_6O6OewU9PspfOkkSaETI8Pw"/>
          <p:cNvPicPr>
            <a:picLocks noChangeAspect="1" noChangeArrowheads="1"/>
          </p:cNvPicPr>
          <p:nvPr/>
        </p:nvPicPr>
        <p:blipFill>
          <a:blip r:embed="rId3" cstate="print"/>
          <a:srcRect/>
          <a:stretch>
            <a:fillRect/>
          </a:stretch>
        </p:blipFill>
        <p:spPr bwMode="auto">
          <a:xfrm>
            <a:off x="4046538" y="3714750"/>
            <a:ext cx="4025900" cy="273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 В мире     животных      </a:t>
            </a:r>
            <a:r>
              <a:rPr lang="ru-RU" i="1" dirty="0" smtClean="0"/>
              <a:t> </a:t>
            </a:r>
            <a:r>
              <a:rPr lang="en-US" sz="8000" b="1" dirty="0" smtClean="0">
                <a:solidFill>
                  <a:srgbClr val="FF0000"/>
                </a:solidFill>
              </a:rPr>
              <a:t>4</a:t>
            </a:r>
            <a:r>
              <a:rPr lang="ru-RU" sz="8000" b="1" dirty="0" smtClean="0">
                <a:solidFill>
                  <a:srgbClr val="FF0000"/>
                </a:solidFill>
              </a:rPr>
              <a:t>0</a:t>
            </a:r>
            <a:endParaRPr lang="ru-RU" dirty="0"/>
          </a:p>
        </p:txBody>
      </p:sp>
      <p:sp>
        <p:nvSpPr>
          <p:cNvPr id="6" name="Управляющая кнопка: назад 5">
            <a:hlinkClick r:id="rId3" action="ppaction://hlinksldjump" highlightClick="1"/>
          </p:cNvPr>
          <p:cNvSpPr/>
          <p:nvPr/>
        </p:nvSpPr>
        <p:spPr>
          <a:xfrm>
            <a:off x="500063" y="5572125"/>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64516" name="Прямоугольник 7"/>
          <p:cNvSpPr>
            <a:spLocks noChangeArrowheads="1"/>
          </p:cNvSpPr>
          <p:nvPr/>
        </p:nvSpPr>
        <p:spPr bwMode="auto">
          <a:xfrm>
            <a:off x="0" y="2000250"/>
            <a:ext cx="9144000" cy="461963"/>
          </a:xfrm>
          <a:prstGeom prst="rect">
            <a:avLst/>
          </a:prstGeom>
          <a:noFill/>
          <a:ln w="9525">
            <a:noFill/>
            <a:miter lim="800000"/>
            <a:headEnd/>
            <a:tailEnd/>
          </a:ln>
        </p:spPr>
        <p:txBody>
          <a:bodyPr>
            <a:spAutoFit/>
          </a:bodyPr>
          <a:lstStyle/>
          <a:p>
            <a:pPr algn="just" eaLnBrk="1" hangingPunct="1"/>
            <a:r>
              <a:rPr lang="ru-RU" sz="2400" b="1" i="1">
                <a:solidFill>
                  <a:schemeClr val="accent1"/>
                </a:solidFill>
              </a:rPr>
              <a:t>.</a:t>
            </a:r>
            <a:endParaRPr lang="ru-RU" sz="2400"/>
          </a:p>
        </p:txBody>
      </p:sp>
      <p:sp>
        <p:nvSpPr>
          <p:cNvPr id="64517" name="Прямоугольник 7"/>
          <p:cNvSpPr>
            <a:spLocks noChangeArrowheads="1"/>
          </p:cNvSpPr>
          <p:nvPr/>
        </p:nvSpPr>
        <p:spPr bwMode="auto">
          <a:xfrm>
            <a:off x="500063" y="2071688"/>
            <a:ext cx="6357937" cy="2062162"/>
          </a:xfrm>
          <a:prstGeom prst="rect">
            <a:avLst/>
          </a:prstGeom>
          <a:noFill/>
          <a:ln w="9525">
            <a:noFill/>
            <a:miter lim="800000"/>
            <a:headEnd/>
            <a:tailEnd/>
          </a:ln>
        </p:spPr>
        <p:txBody>
          <a:bodyPr>
            <a:spAutoFit/>
          </a:bodyPr>
          <a:lstStyle/>
          <a:p>
            <a:pPr eaLnBrk="1" hangingPunct="1"/>
            <a:r>
              <a:rPr lang="ru-RU" sz="3200"/>
              <a:t>Анаконда. Обитает в Южной Америке. Самая длинная – 8м 29см, по 6 -7м встречаются чаще.</a:t>
            </a:r>
          </a:p>
        </p:txBody>
      </p:sp>
      <p:sp>
        <p:nvSpPr>
          <p:cNvPr id="64518" name="AutoShape 7" descr="data:image/jpeg;base64,/9j/4AAQSkZJRgABAQAAAQABAAD/2wCEAAkGBwgHBgkIBwgKCgkLDRYPDQwMDRsUFRAWIB0iIiAdHx8kKDQsJCYxJx8fLT0tMTU3Ojo6Iys/RD84QzQ5OjcBCgoKDQwNGg8PGjclHyU3Nzc3Nzc3Nzc3Nzc3Nzc3Nzc3Nzc3Nzc3Nzc3Nzc3Nzc3Nzc3Nzc3Nzc3Nzc3Nzc3N//AABEIAFsAeQMBIgACEQEDEQH/xAAbAAADAAMBAQAAAAAAAAAAAAAEBQYBAgMHAP/EAEQQAAIBAgUCAwUEBwQJBQAAAAECAwQRAAUSITETQRQiUQZhcYGRFTJCUiOhwdHS4fAWkrHxJFNUVZOUotPiByUzYnL/xAAZAQADAQEBAAAAAAAAAAAAAAABAgMEAAX/xAAiEQACAgICAgIDAAAAAAAAAAAAAQIRAyESMUFREyIEFHH/2gAMAwEAAhEDEQA/AFucZRm2T06rUTUqUbveI9dS1Striw4v3Ivtva4N8JUMdXmS08JildEcvIWtrkUA82AUXH4d9jcYKykMhrnnqfECGmZWJF9chKpoDcqhJJOnc235sB6zL4oKWrhhToVF9YMA1sVN+pd77Wsf22ucec+OkSOmf5pFmFXHDSUwhMCDVVMpVqlxa7G4AC79rH6gALLKkVeamlrYhJHVAIHUMoW4IueFO1zc+mxHGN8xqo3ZF8FNSEQKyL1f0TyqBZtNyDvewvazHDalpJZctgzDK44KarqDonhMYCO4FwyDcKdzfY9jtcnDuoq/Ia0JKrKFyyKGKuaQTRSSLE5Q2ezGxK3tv2BwV9nVEmXCoaFD1fwDSygabA+VgQB5hvxY7dsGx0opcwmqKlZJmMKvM7sSyyFVJDd7X7jbH1TTeHqaaHVPJT1Sah07hEfYEDYWP5gO1tza2FlO+g1uj7w9aswo4KenJn8krUzalKMQoRiN7Lfcm3HNxv2qfZb7OmP9opZFLDXDTxMGmW5AvsNNvLztsD5d8Jc2zWBaEQdOtpngJKxeIIXUBa4su55392GFf7WZj7UxolfVQ00tKjFaempbmXbdi+r4jT87cWRwyTVx+o6jFb7EvtPFT0sLRoAkryBOnd7L3ZjckD8Gw9N+1wkyxoqR/CTDxAuDceYINyfpb5fHFVnOTSZlQZfUwxdVVj6Wh5P0kbKoW+k3FrR9/wA3N74zlWW1IyOtapjp0Yr0KYRDWylgd29CFNx22F7WGLxycIJJiuSfR5qVBQWPmG1sctRtycXLZDAslLTtTVLwzz6HMYvK3ZexHO5/lgT+yUzdSrjWPwkY80cc13L/AJN91F+57bi+NMPyIVbZyduidoKGar1PrMMKC7zODpGCujHTp1IkcspuJtZDfEKOPmcPM5Waly6mppRCkD8omw24GE8VPMlRGsF6iNrkLqsUA51dwLd8dKbZSkuxk1TO9Og8XMbJqAUAXBHp88Y69Z+SX+4f34619DLBV0kWXtFLJJEFTpOHSygeY2+IHu5wz8Rmf5Zvp/PEPkjH0d9QyGvSmkMdPlmg+VWZCW0KpvpUiwNzck+jDYYU0rV9fNJUTxRv05LoJPuledJ/+o9ScHTQENFEkUjwyBFilJN1MhANgTubra538x72w5pny2glqpZKdpYZpFF5VMeltN2tvdRcXuB2+WM1xTM4HlYhqJEnloafxCKr9OFQsBOohdIC7ntc6hf5YJzSN6WhYxXWCeATW2JEtz7v137nAc9fFW15BjmTysXbYKb2sB63AHNrXwI8gDSdWpZkVUEMUjKAbXvex5+WOqbekHbGUWaOMtISJZqlo+sSW2kOq1ttyLBtvjjnUpLmsNQ5jji1uAJ5ZlVY2UKAgF/KCSxudvuiwvfAFNUwtM8kw6xNhZyOBbYW4HAxiliIqmDTXhYsqpqNgDwzWF2tYbbn0w8cbTaaDxfZ2FFKlaKgSPNVQpqHRiLi5upDE8BhtbfYm3bCXP8ALDTzQPk80dVGigyCIWILP933gWAJ5B+Aw8zeqYVM0viTSrNInWSmkNtVjfSbhivx/N7sFZVHl0wlXXHGyQnqCnmQ9AK1wVAOq6j0vezbnuYSlHs62jq1LXU0MSmBJ52iRpYbhQvlH6PUTv8AdsbW3Jx3qKuCPLyrENGkXWZbWZ2ckKAoPpvvuAeN8aUjitp5HzN3mkWQErLGSZEC6Tp9+9jv3tffHOLKqcTzVdPLCZZkeOJXQFXbQBHYk3BsbW3sbHtiacfIE6dhGW5xSZZQR1uaySmvV3LRg6igYELuWAGy+/nsLYIgjiqsmknpQySztdtQ2Xyi1rdt/id8RsOY+OpjDW0ih0jEUc9goFtwGFt/xWJ9fUYp/ZGp8Qs8JZiojVVJYkAi21vXj6HC5o8VZTG/tbEef5WqUyCarMzgXseD6jfE9RGppZHFDTGTysJ0cXIjAueeALX+Ix6TXxUkdAGIRWX7pPcH0xEZ/BT9ON/wubEWt5gf28Y2xanFSRSXWw+7UklBT0VNdhTdGSVI3Zke2phpFtidPm435I5KtmXrU/QfxYAgkGZZWjR0siNCCXVWMhdBHbU/HmJj7fl29/X/AEv/AF0n/Mf+eM2SO9EBjllFltFVJNl0stZ4WzCaWfT0mGogixK6dyQNyLHm+yCpkqoEhqHLGQMDDEU0spN7AD688W3w3p6uQzSK2YSapFCiNGIvbdtWoD0tsOB2vbHfPcqZ8vy3NaAdakls2tDfQ4urKR89sUwLm7YYJPbJ+qapjUS1suq4uKeM2A+J5Pz+mBnrkjJVFVd+Bb/Ec47Z5TdZ2emmcFt1ibe3u92JuooqqJrzQzA+ugn+WNdNlbRRU0jtUiRWXQQb773xWZFlaZpWKJJCu40kjY8n+vjziK9nKETFxUpKhV1873C2uAb/AFHbv7tq+lWPLWoHmqVgVtUoYk8FTpubG29ubcnvsYTyyhKkdyj0UeYZDV5WQ3+j1MLW1rKusH9x443xKZzS5c8LL4VogQQjU4s8RLaiQdtXfZt7E2IxZVvUkgTqybyjUrj8Q9d/63xHuaiQvJGumIHVGGAu687/ACw0MqyaC46sT0HtNUpEadoo1YNecaQqJYCzCx39T69ucOsjzR5DA8k8WqBTIsJUk6CbAHte1r34BG1zhJSyUwlqFrKPrRF+pHoYL2I0v3KXtdQRcjF5RZins4jR+z+W0sHU1SSPJpQy2NrqpLWG3F/f64z5YwjdLZLir2J5osw6FRVTZV11OyOgaPyFidlYHUNyew3ONhUeETpwxx0iwAtI0i3cyEcbDuD8RxYHDNvabOcwmkiSN1q5AzBYkMZjitu172v2vcWOxvgHMHOc1kM0sH/zqrPsdEjja7DlTsNx+Udr4hKvIKp0gnMg0dNCkkRUhApV1BIsLe/Exn0kaUbJKVF+A3ffDb2mkgqMyZdcxjjGlYU+4PffviV9oJYlg6KAWG9idwfnjZgjWNX5NDKH/wBOcyUrWZdOZCk0aOh/DGASHuf1/PDv7By7/Vt/ek/jx5bQVcuX5hQukgQra7nYAMd7n0te+PTfs7MPSo/vfyxn/IhLkmjM1skJM8pqZYY6SJ4wVUszJdWQMS1r72Pr23GC1zNsvp3WmYJSTNqKndWPr6fTGs1A9ZLTyxPJPGtTqZ2pWQWZt22X3X9L8dxjjmsf2lX1McUUlMgYiNyh0zDtcfhJG9lFhv23xeCj4GjKgGpzXXPdW0Jcc9h3xvLmxfYS2UnYG2Aj7PVUk6U8UUhd76WP3SAbXuO1wfjbbBeXZBQvXtTSN1FRSHnMhVdRBsFA3Ivbe5xo5KrKWZ8eHMarKxY9gbW/x9+HeWzTrOj01VPGtxq0km/xHf1scdZfY3L6ONPEAwSNcRuslyDxZlx09nKUrI7IFcROUNuSwP6rj+jhZSilZ1WNqSslQziraaan21lSSac3+9o9CSbkfyIjOZngUn9C20kiHj0+XOLWnoqM5WK2MiOvQaUAFw+1rEehHIx5znz0+UTCWhTpUtUFcxA36JOzLf0DXHvGnCvHFS+SIy6oYe0HsXLRxCtp1SrpZFv1oWuhB2INuP8AD0wFl1XNJWKM2zKqaONSi+W1l0so4G5AdtydyRxhame1mXM6U1VJEG+8gbyn/PCHNM7qZKj7ukDgqNj+zBVZPAHFHoa1dFrjiSOGky6Ni0yobyzDbuNidvS2wIt3Grs4QBkyxi8V/KZBpa3r8e2Ike0TqoA0k2H4ML5syqqmodlmKbFrDYHbj54T9eMnchWldlJmmaKIWjLEORvZt/liVWSWocozkoDfnbDOV5ZcsvWq0jygNE/JCDTYsfTcr/lhbI+mC0SG3Gq231/rnFVfR1m9MWnrljQ+dmCRqqaiWvsB679seneIrPzj6J/FiQ9jsgq6mvp6iSCZIonSRCwZQ53OxG/bsfntii/sXlP+z1H1f/t4jllC6sm5I4PQVWaxyJ16lTSbssjk9Ukm5B2XYD9X1zVQUsEMlTUQpNpj6fim4jOxFvTi3NtzzhdSx0qVUk1JVVTiJmWMSHgAWKDckbsfdtgTNaZqilpmnljllYFpmSqV7gEDTtcahfi+JpNzW9AWmdqv2pSNenE2pebhPS+39euAaaRqtXqkrhTggabA6tWrYbcEc72xrDl9DXRN4Wjq43QHzCYNb/8AQtsLd9xscMauiq6uKlpAaJEaTTqRVUqLWDOByO+rn3YtOUVSQ7mPK6OszARzxo08AVG6e3kA5N/VufpgKGGuy3MI8wymeOGzWniqG0qy7bH6YDpvaGtyiQigrHM9P+iM8SXV7AAix/Dfi432wvzj2krq2qDz2iYMA5VNIv8AAYaKtcWPZ6Fn/tDTyxxR0McvmIZmA2BsNr+n9d8ec+1VWtTJFDHKWYHTYnYC5/acb1kWdz0M1WpVqePdnhcOpHBuRx8GtgXKcteeWqhqawUVVAqzLqi1OwK/mB2FiD8/dgwioL+HOR2oKKWsWphXrMYVYrp0kAKN9RLegwJNTPLRoYydXUOtAODsOP12xR5ZQ02SrDBXVVUKmoVJnEUoWIgjUvmHOx4JAuOeMGTmjngNPUFVqYpLwRpME1grfzMuw577DEXmqdInyIlcsnWSPqU8hVhrsbLqW19ifd3wVUZdDuKFplawvDUqA6g99tiMU8NPldQa6gsYq2AMtPMsl32H4d7yAgG62sBxtjNZlL5VQtLUrT1XR0smhSB0yfv6vfsAD+zDyysHYnikh8aYFVZkph0I4H8hsByb8jUC1jyflg/L8iZ5DNLDFFJDUgss5HT1WFwb7Bd9V+9vdjNP4OTMpfF0ESiOygrISxvx5dt7d/dz3wdT0gTMpZYPFWSdIgok1qqeVtLepGq1+NvXEp5KWgN0U1dOY8vhy7Npo/ERqC81MrozXOx2BWxA7j574QfZ2V/76zT/AKP3YIrErTTwUsrlZWjlplkQagU5Xbi5uwPF9rYD+xY/9ry//nT+7EE9XYqEjQz060sEs7RCrDvIrx3Eb2+O9wq72H6sHZhBS0EKQCkillq4XhmAYWLMUcMm+9tA4283v3DnJp83qRCdAGo+X11YKnkaWhWWTSX64jvpH3elfj4gb4spu0G9h1A1KaZp4LJPGQKmORNJTzfdbj0G4vtbGK2miUTGCQSzSgvSPEwDW3BQ9rjcg4xXVNQtG0PXkMXSDCNmLKCVBJAOw332xpkEKVSN1xq06iCCQQQy2II77nEXLk7A/YRl9DBMZ62ggMskkhWcMtkCFDY3tYEsGHxt8ccPaf2ao+pl0GVVYpzKhlCVI3HFkW+5tc355w7oQIvY9XjRFaornWY6R5wqEi/wJvhTMzVVAnXZnAMYAJ+6JGs9vS4UfDe1rnFFJqWjlZ9TZD4KgEVI1P8AaokaOYU4YSvrIGghhsbEeUA7b41V6bLjUO1MqmNiyuyiQn8N27Kdr7fQ43yct9h5nGXcqlVKFuxJF1U3vze+9+b784zLTRVVJWNUhpH1aC7O2ojQvJvc++/PfHSlvZ1icVFJ4rr+LimzF3AhEccehBfb8Q35+6PnjbM0oYJ6eomhzLxWnSemLi/pcgX5tbjtjp7J00Hj6+n6KGJVZwpUcq5Av62xS58zQ1WXwRSSJFKPOiuQPkO3ywMk6nQbJhcxpqWikVop56kELHDJCQyd77ny9uBz3vfDRf8A3GKdIqoxCoACQ9M6fQ3B7G52I/bgKnHi6efxJZymZmBSWNwmi9r884IP6CoozEWBDhtyTvYeuBKXXsIR0FNTLIainlnhiaKUIdQmNioBvxszb/TfGaCjzWCrlhVEq4pYSSjWLSkqbaWQG4954ItcYMpaWKqz2lpqnXLDIGZlkkZrkMw5J9w2w1yehppJqlXj1LBMRECxIXnt8sRc3FUxbJ+uymORU8PUxRIB4Zn2JVwdWhrHT5b7EXNzwMZ+2V/3NS/33/hxv7GyPVpmgqGL9ZlaTtc6XN9uN8D3H5I/+Gv7sPyfSA9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
        <p:nvSpPr>
          <p:cNvPr id="64519" name="AutoShape 9" descr="data:image/jpeg;base64,/9j/4AAQSkZJRgABAQAAAQABAAD/2wCEAAkGBwgHBgkIBwgKCgkLDRYPDQwMDRsUFRAWIB0iIiAdHx8kKDQsJCYxJx8fLT0tMTU3Ojo6Iys/RD84QzQ5OjcBCgoKDQwNGg8PGjclHyU3Nzc3Nzc3Nzc3Nzc3Nzc3Nzc3Nzc3Nzc3Nzc3Nzc3Nzc3Nzc3Nzc3Nzc3Nzc3Nzc3N//AABEIAF0AfAMBIgACEQEDEQH/xAAbAAACAwEBAQAAAAAAAAAAAAAFBgMEBwECAP/EADwQAAIBAgUBBgMHAgUEAwAAAAECAwQRAAUSITFBBhMiUWFxMoGRFCOhscHR8HLhQlJikvEWJEOCBxUz/8QAGAEAAwEBAAAAAAAAAAAAAAAAAQIDAAT/xAAiEQACAgEEAgMBAAAAAAAAAAAAAQIRAxIhMUETIjJCUQT/2gAMAwEAAhEDEQA/ALXaHNs7yvJHrKGoWCSlnInjjUMDFbZhe9uR9DjNKvtjn+aHRVVt79QLWxo/Y6nyybK5Upn/AOzmjZnSUltROx5HpjM+0mQvkOeSUjazT31QSEfGnv1tx8sQhXDLZ4/YglnkqSFLM69WJ+I/tiCWSxKqfFwWHT0GJXhnICwjY9Rj6OgZULyltK82F8NaOVchbskhq62Gisw1PrLW2Cj++NGZKuJh3Zh+yEXdnO626AEb+/TGaU9fFT1cSmFiitpBWQr4Dbb5c4cqkR19LA0NTMJYwNQeW4e3Ur5fPa3XEpRbex3Q+P6L9ZHRQ1skVKwNO5JVCN09Pbyx2noahF1BdMDHZ3IUH5nn5YM5bk1HLXGqqCztC1kgPwr+49MFpo42l7ualkcAi19xhot0cs8XsynlE3dQNBVx9/Fyh030n54smaJ5bLTagTf75Fcfnj6WOnhVniJk/wBJ3+gxbp8ulmjMc+a01KXFi5QRlWvwNze/5+eFUYtloakqQMr4Yy/eR0tYrFgxFPMAvyW+2Psyz2spNJy+AJZLBJFA1H39PxwUzXIqjL4EdczinjclUlkPJtydI87A8YBFyAslQAWsAQrGx/tvgSgk6YbkiCkzKQ0TPUU7QVLS6nIiYrpAv57YT+0NQ2YZnLU92U8KgqRYgdMP615FlKKRxpKgjATMoaXMcznqApgllQKV0+BiOt+m1sCHq7QmVuUROlh76DWOVGKQkK7DTt5jGi5H2bpoUMlbBLUSat0kYR06j+oXZz6CwwSaqjpLQw1CxIu2ikpUWNT5Abn6knFfK+kTjB9if2O7RDK5pEjAjZo/CztYE+R62+uNGznKx2p7PmFNEdZE+uB3PD2+HfgEcj2NsYgGaJwykqwNwR0xonZnPhUiOnTQqKUMs8zXVGtwoNt7A79B58YM49o6MU01pYbocjoMyydJQjUOYoCkkbjw6l2IPl74TMyzGKmjqKCNCtQHs79NuntjQu1OTvXosmSPEmbd3funtaZQLeYs23PG1sZTMlTVZuKerVIJkk7uQMbBWHNziMI72+Cbx+Nhmiyhpcmk70AVTfeU9/8AGQOLdQcEuz9WkxVEEliLjUeOlrc4NUlCe5SCWocul9L28Nulz1+WBrU0dK8gjJklkctNIF06vYdB19d8NDI2yz9AzQdzQ96VkWWWoYEqrArHbjfH1bS1OZroo5jcDWzi4WMef/OLOVZZBPRipjSdYord8tgt7/5fp1xWzasmqwcvpKfuYkKsqLJ4eAbvbdm9OBb5GtJbsnVgPMa37NUiKLvJbMpaWPgEG4A97fzqUhkklu8CRq2gqJJG8LA9QD1G/wBceKbJ4I1/7yZpt94lNgxv/i6n249MSVlI5BKTFPRkuB8/5+mJUjapLgtZjWTfZ1jngl7kNcsr69PO9gOeOfI4XRmMDfe0yOhUKs4cWuS1wTx6D0t8sXImrqE6ljbu+bpdkb3HIxzMsrgzKmFXTppMiXsu2rzU/MdduMZq2FTbKVPG1RMYlqY4zKwIZ/EADtYfjb8B1wYoaJZFb7RZ9BszpddY8XHUc9SeOBgHleSh8xZGi0ILOCjFbE8+HpcA4a5LRxCOIaQOABg2BlTMqthEEjGgfCNKmyjyFgfpgKjswJDH/wBLv+3/ABY9cWashn5sWAC3IGx8txf5E3t0Ix5NH33ibvB/u9+v6f2wjGSM2mUFwujTq6euOR1M0AEQYqoa5CnrwT74vvStKIzGryaLK7qLgE8DFfNKTuqgCKxJjVmt/mPIx0KS4ZCUXCVMdOzfa6bJ8tUU+ivkEgQRVLXceGyspIPhFuLG3n5sXaLIqPtNTpVQ93T5joH317rKQN1Pz4PT8MZDFVzQju2F143uCB6EYdsh7QSVGiFZA84Pg1LYHfk2tc7k/LCSjW6LRnFqpFzs/RV2XRsK/vFeMlYomN9HQm38298Xi1Q1R3VJASx3Zn2C+p/b2+XnVVNEZWWSV9ekhAbyOegH478Dc3uLxNneZUmW99SRUlLGrtZ6ldbMdgdNid7m+xPkeMMooVDJZsly+F45e8rS7LJceEqQbCx5sbYFVFXFQ09pJAjPu3i39t/74SF7RZjXV0xzGrklKi63AUDfooG3z3xe+yvPKJZ2KowFlAILDfk7fn9OcLLYGq3SCNX2kaNgtPBrPADE7/Pp149Me6HMs7nCmOkWZgd7poB4uAb/AMt1xyjipo2GmKMEeIFr397n9MWxnqR7QhW8pJNwf6QPi/DErT4Q1Vyxho4pHpRNNTtTSgkNG7Bhf36j124wOqcyuZQo0zxto7txydrH1BvglTVs81GZJoohHp1KSdDdOVJ2+v0wu1U0j1CFY+/SOZwshNlVyBsfOwthadlNqLkdUZCwpyTYaS0aksT+g/fAPMTM7sFWoLE7ABvlfDWlQEo1VZFLjlYxuD7YFVVYIwWmlVFHV3QAfU7ci3y9cWUtKqibhe9gJErZ6Z0Z3UltRXVpdhbcbWPUcg+RvzgarzRgh3ZSSTYuinnyeK/N/wDm+GqgZa0k08iy7cRtq+gBcenHO3BxM9HThrkMpIB+7TZtufhHy24thtVcozj+CTT09RJVZXldOSGq6iN9ak3PiA/DnHvtVVx5h2mzGeA/dd8UT+lfCPyvhk7OKad60Txo9RklNPJDLGQQr6SOevn8sItGPvY1Yk3dQT1Nzid22Syp6qCubZLT0mVwSTSE188g0xg/CvW/4YGUTyZNX62AawNgG2P83xdzWu+05xNJJIXhp7qvsPL54koqA1lLJVS2fvL6V9sbyeONyFySSltwMOU9rqOOkAnQxTR7JpZiTfkkAb39TbAzP/t9bSLVxyfcut7htRQdLnpf04488Lk+WT901RSxtJCou9hcoetx5euJ8qziencIGunVf823Xzxde29jxmmiagpjDVUss4BjMV9IB5BO231wwCbvHaM/Fb/CN/oLnp+WA9RWK9MiaALXNh+4xDTV6lkjlN9xa453XheOnJxDIm2HG65LWa1pSRadWsAT3tr+I9RwL/vfF3IkEknfVIJjjNkDcMfr0t/OtFKSCpcyyNIbi7FDcA6T1t77AHDFQQsgQ08RkhS50rvtfr/u/tvgrdUh63tjLTUk1bCyJBJLCxs3ci9vL9fpjsHZKc5bNTU1M8a6mdWm+MMTcnbjy9sR5bW0UMDtWfcyC7Fu4U2Oq+1+t9x5C98W6jPqRIStNWVlUptpgpI9BO+2yjjrvwLX5x1w/nXKNKS7E3NqSfLZ07ycGsQ6SkZ16bi1mPAJH1vxjlelVmdNTNSwytMxBESaviPQfD1vhoqKD7fHGFpkoImFlM10lYahYBR4hxvtbBTLky7IYFm//AMBeWSNe+kW58KqPgHO+/zwJqGpNGjF0CRkX/TmRtUV0wEzXD/EWDHYKLg9L9eV9sDKGuWspxKXjicnxLxY8/rgN2xzqszGrR2LCjUWhiTcILE7nm5uP4MD6KGR4AxbSCTpAvxhM0lNIC9XSDeSZc9Fk/amq70mjioHWF7WEms2B+g/HCCZe6MZXkMGHyw51FZWp2LqqEo6K/d3BG5QMCMIcjXl09Rtb1xLErtsnP5WX8po5s1ro6SK+qZ/E3kPPGix5BU02ZLl9BSFqLu7moO33nUnzvtxit2co6Ts5SwmZWkzKpALKN2A8vQDDdlXa6gg7+J6aSlkiHjme0jA+Q4t8geuIZYvLKvqDQ5Lg5kPZrK+zT/aa+OWqnYE9242N/8AT0HvvhP7R9iI8weWuyeH7NKWLGH/AMbe3+U4ZqntdlKya4kqqyQ76CQgJ+l8Ltd24zSWQGjiWn0m2zFzfy3+XTFIxa+IVjaEKsiqaFmpq6B4J0t4XH4gdemKerUNh7i/5nDH2k7Q1+a0bQ5h9nezalcxAOvswwsxONwFBTm3li6XbNVBGgr5oHVo3IPC+Z9F8hyPnhkyvtMKXuzJRxSiM24INrW03Xcm2xPthN1I/wALXJ5vyf2xIkjoLBrdBbj5YGntDqTRpFZ/8iUUdOsUlHmSkkBu5zFhY/4huOTx6cjA2ft5l0oAWhzSRdTMwmzaW1jtawHA6dfbCJWO8gTVwu1vLEQmNrN/LcYeLdAc3Y+Zb22qTI8FBl9FQI6CxjXUSw2B1HrbytxiGtzMyymWpqGnk3szNfgWG+EqF5O8D6rWN9XFvXFlJrsBZnc8Dp/BzhZRthU3VDH9vM11Y+AWHi/TFmOoZkvqH1GFxpJaWoRagggrcbmw9N8ehVSv4kY2/qxNxDf6OtJmsaTKgchut2Fh/N98XZahO87wzRmK4NxJY2ttt1/Dg4S6evlqGMDRw3BLmTQLm+CdRLVTQGWoqA9nFwECjc7gW446YziWWRMNO/2gxQwlS7MbKxsLjg3A/O+PCwZesx7yJb6AbcgX32+g+uFmkr533RtLKxIJ36Xx2fM5hUrG1jr5+hwFsNrixoSpFbUmDXpSMHUL7eXXnjpiqaNKjNu4RC0oj1C1vFY9Be/BwtTVstNMZlZiX2+K1uv5nE2X19SmmbvWJVtIOo33t1wyF1x4DkuTZZUVMFNUx6WkJVfGym/rvxj1/wBMUGVxtUxwSNJCTraTcoB1sdh74GJPVNXRmSoZ1IGoML3v5X4w1/8A276pGMK6UYKyg21387D1OMmntYy0Po5lRgmp+6qYlDPt5gj2wq9o+y00DNW5dH93a8kNrFfVf9P5YNZFmq1Ecwjp+7MCICS+rWTffjb5YMpOJIixQ31aRdvh2vthrA1GS3MiMigkSKVYbEHYjzFv1xGWgJO3Xex/D++HTtllMEve1oOmUKX+EWIFhp2tt+XtthJjiNQ4UsF9bYZbnNJU6PtaA7AG38+mOQzMswdFu3rvfEckXdzFL3t1x5LWvbYHBFJ6idnl1yHU9rADgDHlpxtYdOoxBfHMajWf/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64520" name="Picture 11" descr="http://t2.gstatic.com/images?q=tbn:ANd9GcRLqR8PY7PeuTbKKPCFMSemsp2qdFKDfTuxT6rsdqXnAKc6lkE"/>
          <p:cNvPicPr>
            <a:picLocks noChangeAspect="1" noChangeArrowheads="1"/>
          </p:cNvPicPr>
          <p:nvPr/>
        </p:nvPicPr>
        <p:blipFill>
          <a:blip r:embed="rId4" cstate="print"/>
          <a:srcRect/>
          <a:stretch>
            <a:fillRect/>
          </a:stretch>
        </p:blipFill>
        <p:spPr bwMode="auto">
          <a:xfrm>
            <a:off x="4356100" y="3687763"/>
            <a:ext cx="3754438" cy="281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В мире  животных     </a:t>
            </a:r>
            <a:r>
              <a:rPr lang="ru-RU" i="1" dirty="0" smtClean="0"/>
              <a:t> </a:t>
            </a:r>
            <a:r>
              <a:rPr lang="en-US" sz="8000" b="1" dirty="0" smtClean="0">
                <a:solidFill>
                  <a:srgbClr val="FF0000"/>
                </a:solidFill>
              </a:rPr>
              <a:t>5</a:t>
            </a:r>
            <a:r>
              <a:rPr lang="ru-RU" sz="8000" b="1" dirty="0" smtClean="0">
                <a:solidFill>
                  <a:srgbClr val="FF0000"/>
                </a:solidFill>
              </a:rPr>
              <a:t>0</a:t>
            </a:r>
            <a:endParaRPr lang="ru-RU" dirty="0"/>
          </a:p>
        </p:txBody>
      </p:sp>
      <p:sp>
        <p:nvSpPr>
          <p:cNvPr id="3" name="Содержимое 2"/>
          <p:cNvSpPr>
            <a:spLocks noGrp="1"/>
          </p:cNvSpPr>
          <p:nvPr>
            <p:ph idx="1"/>
          </p:nvPr>
        </p:nvSpPr>
        <p:spPr>
          <a:xfrm>
            <a:off x="357188" y="2286000"/>
            <a:ext cx="8572500" cy="2143125"/>
          </a:xfrm>
        </p:spPr>
        <p:txBody>
          <a:bodyPr>
            <a:normAutofit/>
          </a:bodyPr>
          <a:lstStyle/>
          <a:p>
            <a:pPr marL="274320" indent="-274320" algn="ctr" eaLnBrk="1" fontAlgn="auto" hangingPunct="1">
              <a:spcAft>
                <a:spcPts val="0"/>
              </a:spcAft>
              <a:buClr>
                <a:schemeClr val="accent3"/>
              </a:buClr>
              <a:buFont typeface="Wingdings 2"/>
              <a:buNone/>
              <a:defRPr/>
            </a:pPr>
            <a:r>
              <a:rPr lang="ru-RU" sz="5400" b="1" dirty="0" smtClean="0"/>
              <a:t>Самый большой </a:t>
            </a:r>
          </a:p>
          <a:p>
            <a:pPr marL="274320" indent="-274320" algn="ctr" eaLnBrk="1" fontAlgn="auto" hangingPunct="1">
              <a:spcAft>
                <a:spcPts val="0"/>
              </a:spcAft>
              <a:buClr>
                <a:schemeClr val="accent3"/>
              </a:buClr>
              <a:buFont typeface="Wingdings 2"/>
              <a:buNone/>
              <a:defRPr/>
            </a:pPr>
            <a:r>
              <a:rPr lang="ru-RU" sz="5400" b="1" dirty="0" smtClean="0"/>
              <a:t>лежебока. </a:t>
            </a:r>
            <a:endParaRPr lang="ru-RU" sz="54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В мире   животных     </a:t>
            </a:r>
            <a:r>
              <a:rPr lang="ru-RU" i="1" dirty="0" smtClean="0"/>
              <a:t> </a:t>
            </a:r>
            <a:r>
              <a:rPr lang="en-US" sz="8000" b="1" dirty="0" smtClean="0">
                <a:solidFill>
                  <a:srgbClr val="FF0000"/>
                </a:solidFill>
              </a:rPr>
              <a:t>5</a:t>
            </a:r>
            <a:r>
              <a:rPr lang="ru-RU" sz="8000" b="1" dirty="0" smtClean="0">
                <a:solidFill>
                  <a:srgbClr val="FF0000"/>
                </a:solidFill>
              </a:rPr>
              <a:t>0</a:t>
            </a:r>
            <a:endParaRPr lang="ru-RU" dirty="0"/>
          </a:p>
        </p:txBody>
      </p:sp>
      <p:sp>
        <p:nvSpPr>
          <p:cNvPr id="3" name="Содержимое 2"/>
          <p:cNvSpPr>
            <a:spLocks noGrp="1"/>
          </p:cNvSpPr>
          <p:nvPr>
            <p:ph idx="1"/>
          </p:nvPr>
        </p:nvSpPr>
        <p:spPr>
          <a:xfrm>
            <a:off x="0" y="1928813"/>
            <a:ext cx="8929688" cy="2428875"/>
          </a:xfrm>
        </p:spPr>
        <p:txBody>
          <a:bodyPr>
            <a:noAutofit/>
          </a:bodyPr>
          <a:lstStyle/>
          <a:p>
            <a:pPr marL="274320" indent="-274320" algn="just" eaLnBrk="1" fontAlgn="auto" hangingPunct="1">
              <a:spcAft>
                <a:spcPts val="0"/>
              </a:spcAft>
              <a:buClr>
                <a:schemeClr val="accent3"/>
              </a:buClr>
              <a:buFont typeface="Wingdings 2"/>
              <a:buNone/>
              <a:defRPr/>
            </a:pPr>
            <a:r>
              <a:rPr lang="ru-RU" sz="1800" b="1" i="1" dirty="0" smtClean="0">
                <a:solidFill>
                  <a:schemeClr val="accent1">
                    <a:lumMod val="50000"/>
                  </a:schemeClr>
                </a:solidFill>
              </a:rPr>
              <a:t>	</a:t>
            </a:r>
            <a:r>
              <a:rPr lang="ru-RU" sz="2800" dirty="0" smtClean="0"/>
              <a:t>Барсук. Летом спит весь день, а зимой – день и ночь. Довольно большой зверь, примерно 1 м длиной. Полезный – уничтожает вредных насекомых, грызунов ядовитых змей.</a:t>
            </a:r>
            <a:endParaRPr lang="ru-RU" sz="2800" b="1" i="1" dirty="0" smtClean="0">
              <a:solidFill>
                <a:schemeClr val="accent1">
                  <a:lumMod val="50000"/>
                </a:schemeClr>
              </a:solidFill>
            </a:endParaRPr>
          </a:p>
        </p:txBody>
      </p:sp>
      <p:sp>
        <p:nvSpPr>
          <p:cNvPr id="5" name="Управляющая кнопка: назад 4">
            <a:hlinkClick r:id="rId3" action="ppaction://hlinksldjump" highlightClick="1"/>
          </p:cNvPr>
          <p:cNvSpPr/>
          <p:nvPr/>
        </p:nvSpPr>
        <p:spPr>
          <a:xfrm>
            <a:off x="500063" y="5643563"/>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t>,</a:t>
            </a:r>
          </a:p>
        </p:txBody>
      </p:sp>
      <p:sp>
        <p:nvSpPr>
          <p:cNvPr id="68613" name="AutoShape 6" descr="data:image/jpeg;base64,/9j/4AAQSkZJRgABAQAAAQABAAD/2wCEAAkGBwgHBgkIBwgKCgkLDRYPDQwMDRsUFRAWIB0iIiAdHx8kKDQsJCYxJx8fLT0tMTU3Ojo6Iys/RD84QzQ5OjcBCgoKDQwNGg8PGjclHyU3Nzc3Nzc3Nzc3Nzc3Nzc3Nzc3Nzc3Nzc3Nzc3Nzc3Nzc3Nzc3Nzc3Nzc3Nzc3Nzc3N//AABEIAFkAhgMBIgACEQEDEQH/xAAbAAACAgMBAAAAAAAAAAAAAAAFBgMEAQIHAP/EAD8QAAIBAwICCAIIBAMJAAAAAAECAwAEEQUhEjEGEyJBUWFxkTKBFDNCYqGxwdEHcuHwFSQ0FiM1Q2NzgrLx/8QAGQEAAwEBAQAAAAAAAAAAAAAAAQIDAAQF/8QAIBEAAgIBBQADAAAAAAAAAAAAAAECESEDEjFBURMUIv/aAAwDAQACEQMRAD8ARI5anDjbFDoxuQG96nTI7681wZ1phKNzU6udhQ+NmwKmUsT3/KpuI4QDnAFbq3nVMdYRtmpFaQDtbUuwxfDA1IG7qHK7spaPLYPea3tmnnIAU+o3AqkdKT4QkmkX+PA2rH0kRjtNgd5PdVK+VrJQ8rO+Wx4DFbw2i3tuj8Mio4Iwx2P95q3136JvRZW9Rx2HDehqZZz3kVQg057XiUQkKO0Su2aJaZpNxqdx1VsgzzLO2AKnLSmsUOpRZ7r8faFYN196mg9A3WIE30XW45cJx70s6npE2nTmGVckd68qSUJxywpxZE1151H9Lx31GYHA+EitRF34ap5GwbPdknnWahaMcVeompCvHavEwDHPnRCK3DDYcqnWElAqgk+J7qkZVSYYcZxVpTbJpUaJEFO+R5VMgQfZPrVy36t1+yfnUN8yxp2AMkd1Ik2Gxq6KadpM8Mk18wfhYDqwcY8z4UY1vQ9Bawe5hiZeFc/7qTP51zrQ7me1uWlLM6HZ1B+IHuo/IIvoryWlzM8ch4TGScr8q64JVRJsFQWcV0JEjzwZ+Jjg+wpn0bR0+BIc45nGCOXd/fKifR3QUS1624j4uIZ3Wjk6W9nZyN9ISHhTKszZI8KtwKIfTvSntNKTjXiPPiUch3fr71c6C6f/AIhpTKw2Vcq/LIKgEGi2v3kGrdF4HYpx9Zggb8qj6IX9ppWjXokZY+FS6+5/etXZjOoaIyo5VRlG+z+IHsaXprW50y6hvIWZTGxJG+/r+FM2m9MdFuQkL3P+ZkfGGGN6K6laxXduYgquWXHP9KDZhfs9S1PWb0OHEdqnlt51R1hje3jssuVHZU1b0/TruyFzZO/+WJ4lZefmDtWzaZDz4iPnXPq21RSGMgFrV13zmomjl4SdsUelstiEaqzWkgXIcEelc+wqmgL1Q/5ie1eoicocSAD5V6l2hFMAsO02K0jVWmI2OOZqmLhzkJnNT6dMRsw3OxoihtOGKIcC8xVO9ieSXsbYqVXYRFDz8q2iXLKrDGBsc708FkVm8caJbqoBLsceJNO+jWdtEkBnRSqbjjwPxpOVS9zCMgcJz5Gm2IK9o6kDJXI7wa6YkmXelnSe30OwzauBdOcRxk5B9fKuWvqk+vdKLKXXLyQW0hAlELBAgzyBbPqR7VU1Ms9xJxK2zEAb/hUOl2N7qF2sVnGXkkyAMYI8/KrLGReQ/psvVmURzuYTIVjVzjABO5HtU2o3alFjY8KuuD693dRjUehLaTokdzPJxzL9bg7ZNCtJ0+CbVLaG5kRRI2Mu+29Cw0JpVUkSS8VSQrKWXAZj3ZIGcjxz3Cmfob0xl0m6MN9M8tvIQOsJyy+Bz4Ud6b/w5kRTfaO+VVe3ABuR939q5q9uyMY5Mx4O45n+lBuzJHdJdYtb+zeS1l6xcY4htmg81/1ERZUZwOQpb6MM1tpGNzxsQoZqIvIDGQdvKuTVlkrFYL51IGIEhhWBecW6qSKFCcFcEbjlXhPtkbGpbmOX7iXibJXbwrFDuvbG5Br1azEEMuh6vtE6Rynu+E1U1DQp7aPiiXrUByGXmKjj6M2iHIjfb/qGrst7Jo9kzdeeqXuY8RrplKD5RBNrgCW+oKr8MjcJGxzRC2dLiYFWBK7YO1K1zq7X+oGS5VFDbZUDPqfOnDoisTyzu0nWCMdkcIGKaOnQzlYVtbdYgevQ8R5EnsgevjROSTq4+s4iuBseany5VRuLtUZgEXA58LcvUUDudYa3l3WMrk7Ke6nFNrjTBdXElxZy9rPajDgb+VO3QDTrbTkaWSLguXXhLOBxAZ8q5ddX464XFrK6tzZcnb18a2h6c6jBIoBXhXbhA7q2QHS/4t3c40FPo6GWNZAXweW45jw5jyzXLZtV66W1FrplsjRuCRGH7frxEj2xRi/6YnWoljmmkgzzAwR+hoZJLp0K8bXzs5zske/4mhvfhjtGkaiU0W3FzIHlSIB2I2z6mknpR/htxdq8RjSKLY9TsWOd80kXXS2VIDb2bSKmNmZssaANfT3M2zMeLnmslJhH+HUo5rtEtWCwLtgCrd5MsYwGGDuWzjYUt9HbQo4eWUoTjsgbEe9P8fUtaKZlV2UcJLJzqU4IdMT5NTjUntA/OoG1RCPrVHzp3Mdgw7dojD7h/Sp4LLRpSAojVj9l9jSR0k+wvUro5+NRU/DL7V6uoDQbUfDAnyr1U+swfMvAB9GU/Ew9Bml/pFoV3qMaQ2PU54skMTk+wNPf0BsdtSpPJFfLfltVuHS5Cp4g0EfeFcZPqcUyhXZD9HHrToHrBulWQ2+CO1wEsR+H60f02FdH1D6NJxu7jh4mCg+3hXSFjKjqrOEnxYuNvwrA0iJyeOASSv8AE7MPw2qja5sZNiL0kcwQcKqXB27K8/WlKO3knYluLBJ+HO/jmut6j0UFzEFt5DCRsR3EeFI/SLTdU0lrfSrCEvcTsCxhHEWUk7Dbuwfepxkmx+hba3WO4V0XfkyjJBHKl7VYTY380BDADdSRsR5U1Xwv4ZQycfDG5R0IyeyO1nwrRYrq4mgt7teO1nw0TMvZYkDbPjyHrVE0uRXkTRNjB8Kw9wxXB3rp17/CYyqJLC5MfEM8MoJxQi5/hZrFvE8rS2zKgycMRW+SAuRGhbrHK5pt0nSEhtYrqYgNJkoD4eNYh0rSdNUTX0MzFd+Et8TDuxscUQbW4rizNz9CKRrhIkU8lGw8hRk7WBomHvGt3HWRLIvie6mvQZ1v4CFA3wMZNLMV1bs1xCLfMkfEOBj2W+fdRzoFqdlcXa2s0TwyP2eMtxAnwz+tSlF0PaHC30yNR21Ykd2alk06FhtFwnzNGVtj9pVLqMHBxv8A/PyrJt2Ixwjb73Pl/X2rm292axba26rYKCPXl5bCvUxNZqxzgk+IYA/3+1ep036LRoIYbRfidnI55yf6VgwvOA8sjqmdlHf+9QH68/zVbv8Ak/8A2zXbJKiR5I8gJHxKinn4/vU8cQVcZf3rEP1IrbwrmaKG/Vj7341FLGivxBMScOOMjcLUvdVO75TfzL+dDaBgtNJthczyW1r1TTg9awQ5cHmW8Sat2+mxW0Aht7ZUhByI1TAz6Vbg/wBTcfzD/wBasd1UUCVWUzFKOYkHvUNxCziNGL4Zxnn3b/pRB/gqof8AWwejflQcECgBP0F0vUv89dyTlOI8MCYVcZPlnffvr3+wemXF7bCILb2UIJa3VSTIfNs+vvTRD/wSL5/nW+m/Xf8Aiaso4HTAOrdBtKmVpbAfQ5sEMRlg2RjfPfWNO6K6FFdJIsCrMMEPG5XLDvwDjenP7B9KrL9YPWjtQbKjIkL7t8Oxyea9xqUKpGRj3FXpfrl/kP51FF9WvpXPKCsdFXhB8PesVaNeoKCC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68614" name="Picture 8" descr="http://t2.gstatic.com/images?q=tbn:ANd9GcRLRkz8CPSJ2ZKsIzGAGxVV_7ENwfDBoxd7dkeVjV7XZifEqx_sxQ"/>
          <p:cNvPicPr>
            <a:picLocks noChangeAspect="1" noChangeArrowheads="1"/>
          </p:cNvPicPr>
          <p:nvPr/>
        </p:nvPicPr>
        <p:blipFill>
          <a:blip r:embed="rId4" cstate="print"/>
          <a:srcRect/>
          <a:stretch>
            <a:fillRect/>
          </a:stretch>
        </p:blipFill>
        <p:spPr bwMode="auto">
          <a:xfrm>
            <a:off x="4572000" y="3786188"/>
            <a:ext cx="3370263" cy="2243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Кот в мешке</a:t>
            </a:r>
            <a:r>
              <a:rPr lang="ru-RU" i="1" dirty="0" smtClean="0"/>
              <a:t>        </a:t>
            </a:r>
            <a:r>
              <a:rPr lang="ru-RU" sz="8000" b="1" dirty="0" smtClean="0">
                <a:solidFill>
                  <a:srgbClr val="FF0000"/>
                </a:solidFill>
              </a:rPr>
              <a:t>10  </a:t>
            </a:r>
            <a:endParaRPr lang="ru-RU" sz="8000" b="1" dirty="0">
              <a:solidFill>
                <a:srgbClr val="FF0000"/>
              </a:solidFill>
            </a:endParaRPr>
          </a:p>
        </p:txBody>
      </p:sp>
      <p:sp>
        <p:nvSpPr>
          <p:cNvPr id="3" name="Содержимое 2"/>
          <p:cNvSpPr>
            <a:spLocks noGrp="1"/>
          </p:cNvSpPr>
          <p:nvPr>
            <p:ph idx="1"/>
          </p:nvPr>
        </p:nvSpPr>
        <p:spPr>
          <a:xfrm>
            <a:off x="457200" y="1857375"/>
            <a:ext cx="7329488" cy="4268788"/>
          </a:xfrm>
        </p:spPr>
        <p:txBody>
          <a:bodyPr>
            <a:normAutofit/>
          </a:bodyPr>
          <a:lstStyle/>
          <a:p>
            <a:pPr marL="274320" indent="-274320" eaLnBrk="1" fontAlgn="auto" hangingPunct="1">
              <a:spcAft>
                <a:spcPts val="0"/>
              </a:spcAft>
              <a:buClr>
                <a:schemeClr val="accent3"/>
              </a:buClr>
              <a:buFont typeface="Wingdings 2"/>
              <a:buNone/>
              <a:defRPr/>
            </a:pPr>
            <a:endParaRPr lang="en-US" dirty="0" smtClean="0"/>
          </a:p>
          <a:p>
            <a:pPr marL="274320" indent="-274320" algn="just" eaLnBrk="1" fontAlgn="auto" hangingPunct="1">
              <a:spcAft>
                <a:spcPts val="0"/>
              </a:spcAft>
              <a:buClr>
                <a:schemeClr val="accent3"/>
              </a:buClr>
              <a:buFont typeface="Wingdings 2"/>
              <a:buNone/>
              <a:defRPr/>
            </a:pPr>
            <a:r>
              <a:rPr lang="ru-RU" sz="3200" b="1" i="1" dirty="0" smtClean="0"/>
              <a:t>	</a:t>
            </a:r>
            <a:endParaRPr lang="en-US" sz="3200" b="1" i="1" dirty="0" smtClean="0">
              <a:solidFill>
                <a:schemeClr val="accent2">
                  <a:lumMod val="50000"/>
                </a:schemeClr>
              </a:solidFill>
            </a:endParaRPr>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ru-RU" dirty="0"/>
          </a:p>
        </p:txBody>
      </p:sp>
      <p:sp>
        <p:nvSpPr>
          <p:cNvPr id="70660" name="Прямоугольник 3"/>
          <p:cNvSpPr>
            <a:spLocks noChangeArrowheads="1"/>
          </p:cNvSpPr>
          <p:nvPr/>
        </p:nvSpPr>
        <p:spPr bwMode="auto">
          <a:xfrm>
            <a:off x="571500" y="2143125"/>
            <a:ext cx="8358188" cy="1754188"/>
          </a:xfrm>
          <a:prstGeom prst="rect">
            <a:avLst/>
          </a:prstGeom>
          <a:noFill/>
          <a:ln w="9525">
            <a:noFill/>
            <a:miter lim="800000"/>
            <a:headEnd/>
            <a:tailEnd/>
          </a:ln>
        </p:spPr>
        <p:txBody>
          <a:bodyPr>
            <a:spAutoFit/>
          </a:bodyPr>
          <a:lstStyle/>
          <a:p>
            <a:pPr lvl="1" algn="ctr" eaLnBrk="1" hangingPunct="1"/>
            <a:r>
              <a:rPr lang="ru-RU" sz="5400" b="1" i="1">
                <a:solidFill>
                  <a:srgbClr val="FF0000"/>
                </a:solidFill>
              </a:rPr>
              <a:t>Цветок – символ Японии.</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sz="6000" i="1" dirty="0" smtClean="0"/>
              <a:t> </a:t>
            </a:r>
            <a:r>
              <a:rPr lang="ru-RU" sz="7200" b="1" i="1" dirty="0" smtClean="0"/>
              <a:t>Кот в мешке    </a:t>
            </a:r>
            <a:r>
              <a:rPr lang="ru-RU" sz="8000" b="1" dirty="0" smtClean="0">
                <a:solidFill>
                  <a:srgbClr val="FF0000"/>
                </a:solidFill>
              </a:rPr>
              <a:t>10</a:t>
            </a:r>
            <a:endParaRPr lang="ru-RU" dirty="0"/>
          </a:p>
        </p:txBody>
      </p:sp>
      <p:sp>
        <p:nvSpPr>
          <p:cNvPr id="72707" name="Содержимое 2"/>
          <p:cNvSpPr>
            <a:spLocks noGrp="1"/>
          </p:cNvSpPr>
          <p:nvPr>
            <p:ph idx="1"/>
          </p:nvPr>
        </p:nvSpPr>
        <p:spPr>
          <a:xfrm>
            <a:off x="457200" y="1935163"/>
            <a:ext cx="8229600" cy="2065337"/>
          </a:xfrm>
        </p:spPr>
        <p:txBody>
          <a:bodyPr/>
          <a:lstStyle/>
          <a:p>
            <a:pPr algn="just" eaLnBrk="1" hangingPunct="1">
              <a:buFont typeface="Wingdings 2" pitchFamily="18" charset="2"/>
              <a:buNone/>
            </a:pPr>
            <a:r>
              <a:rPr lang="ru-RU" sz="4400" b="1" smtClean="0">
                <a:solidFill>
                  <a:srgbClr val="FFC000"/>
                </a:solidFill>
              </a:rPr>
              <a:t>	</a:t>
            </a:r>
            <a:r>
              <a:rPr lang="ru-RU" sz="4400" b="1" smtClean="0"/>
              <a:t>ХРИЗАНТЕМА </a:t>
            </a:r>
            <a:endParaRPr lang="ru-RU" sz="4400" b="1" i="1" smtClean="0"/>
          </a:p>
        </p:txBody>
      </p:sp>
      <p:sp>
        <p:nvSpPr>
          <p:cNvPr id="4" name="Управляющая кнопка: назад 3">
            <a:hlinkClick r:id="rId2" action="ppaction://hlinksldjump" highlightClick="1"/>
          </p:cNvPr>
          <p:cNvSpPr/>
          <p:nvPr/>
        </p:nvSpPr>
        <p:spPr>
          <a:xfrm>
            <a:off x="500063" y="5643563"/>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72709" name="AutoShape 6" descr="data:image/jpeg;base64,/9j/4AAQSkZJRgABAQAAAQABAAD/2wCEAAkGBwgHBgkIBwgKCgkLDRYPDQwMDRsUFRAWIB0iIiAdHx8kKDQsJCYxJx8fLT0tMTU3Ojo6Iys/RD84QzQ5OjcBCgoKDQwNGg8PGjclHyU3Nzc3Nzc3Nzc3Nzc3Nzc3Nzc3Nzc3Nzc3Nzc3Nzc3Nzc3Nzc3Nzc3Nzc3Nzc3Nzc3N//AABEIAF4AYwMBIgACEQEDEQH/xAAcAAABBQEBAQAAAAAAAAAAAAAEAgMFBgcAAQj/xAA3EAACAQMCAwYDBwQCAwAAAAABAgMABBEFEhMhMQYiQVFhcRSRoSMyQoGxweFSgtHwB3IVM0P/xAAbAQACAwEBAQAAAAAAAAAAAAAEBQIDBgEAB//EACgRAAICAQQCAQIHAAAAAAAAAAECAAMRBBIhQSIxUaHRBRRCUmFxsf/aAAwDAQACEQMRAD8As1vPuVcGiJbk7efTzqEt7lQnXnjlg0dbs12wSMZx1rCBCJobK8LmGz30VpZSXMpAwvKpHs9cx6toUdzJGUYqQQwwR70KNJjniQzoHAOf+p9qO0pjE8sTKQjDHy6UXURt2xYwyciU3tJ2DtdX1q0naFUh75uzH3WkwBt5+vifSp3StFt9DtE06yRltlLFVZixBJJPM+9WDuueTZIypwfShb3Kujjry60Zbc5QAngSIqG7iNW2nW8LXF0EHGudoZ8cyqDAHt1+dZf2vS8PbOex09Fkup2QLuPJVCDJI8vOtUuLrC9zoFGKrtnpwXtBqesTpm4nYQwDqQoA6e5/Sp0XqGZz0OJB62UADuVftD2Q29nRZ2FobzUpXXdK2Btx1OTyUelVGP8A4z7Ryy28fAhXjSbWPEyIhjJZvTA8M+Fb1Z2wRFDEH8TkmkX6Ty2MkVkRFNKNocjPDH9Xqf3orR663kfpHJMrsqxz3PmDW9OGlatdWAuY7ngSFOLGMBsdcUPBjiAGte7Y9ndB7PdlLtls0M8n2aSy96WSQ/i3fM8qyJE71O9JqV1CFgOP9lDDbxLRbR7IEVJVC46GNT9cV1QKvKAAHYD3rqYi+n9n1g2xvmbPoGhyz23Ge5XkQODGe+PfPhVjtbA6bNHcpxOGp7wGGBHQ9Dy61Cdm1js2EizNxd2SWOeXtV84wdftbfmRyZDk188ZgTkcTQ3XWMxBORG7iaOWHiWrBiRuG08yPWmDIp7y8yy5BHjQ7pGuU34Oe447pHoaZBnjj3MVOGzgef8AmqDZlsmdSkYhaMA/FTkD94GkyuWU58H5fKm2uY8CQcg3Jh5Gh57kL3dxxmulj6ly1ZI4jyJlXOD1xj8q9gTiS8RsAKNqfuaaSdMtk90AL+fOlJISvd/EcA1wNjiQdO4Zxo//AFpJ0+8cHl/NO20pYSZUBV+6T4HzNAhAhXaO9+lJKyu+C5/I4FWrYQMdQZ0zKvrfZW47W62LnWJWtNKgOy3tkP2svmx8Fz88Y6U12v0Ls12f7KXa2+nWsUjJw4XK7pGc9O8ckkdc+lW28IiUzsJJAgyEQZLY8AKxftxq+p6rqpbVLea0VMiC3kUgIvmPP3ppontvYLnCjqA3KEErm1fIV1ebhXVoOYJN6tdLsXCboIvRggHyYVOx2E1pGGhMpUf/ADd96/lnBFVeyhuigKmOBsZ2rLu/QVN6bfXcIaORxIqj1Kj8/CsPn2GMd4Y8gwm4+HvEIL7JB1WTkRUaZJrVTHLloX5CQ45e5oi7uftFmaMqQchgcqabnvbe4tyYgu7PeTP7VWDkwysEDGOIxxEM2xurDmPAn/NCvPGw3Fdw4qpnwyRjBoPVJkjAaMFGX8PPI/ikrIztMQr/ABDjcYeGDsx4nJ5H/eZolau4ZgAZhW9V4geUNw35kED/AH+KkrecEAMu0gdM9KgrW3iSVYVgQCR15SB2dufU4JIOfHpz5il21xuugu5VCtw9quCSw6n0HrXrKviQOHk4s8hk2qMeZxz9qLUrEOJJn0AGahUnkLkRjAz18/XNEI0hHKZd3id3IfnVIGDzBba4XLxLwb5GRY16RhwW+Wazn/kqx1OeW3itLZ5bGJDIeGuWVjyORnyHh+daBGNgxAVlkPiWG0fufpVd7SP2hgVjpmmtdSEZMqyR932QHcaM0jMtwdQM/wAxbeBtImN49/lXtLu2uVuphdrKlxvJkWRdrBieeQehrq1obiLMGbpHeRynDptwOXj+lEW9yYAwaLiRHmQw2n8jintN+CghXEkcZI6jG4+5POlS8GQ5Qlj/AFbT+9YNh3HdZ6jkNvHId0LFPOEv+oqJ1WxVpO6UU56IcN+tO3d7cQnKQrJ57l5n5UEwGoo/GszbqmCx35J9AMV2sHOYfVuHkTBb6MTQCNraXhwEcSUTANj+7nmg9I1GGa3mlnljkEVwE+1T75PJS39TY8PT5EWtki6kywwI21Duy2BH6sfE+lRUOnTQX0k9pLKGW4j4S72EcrZ72fXHjTNApUqTCDgjEtIkt2CSAq8mcREINw7pI65wTgn6VBzXAl1iC6t5y/IqzxIcEhjjwx9ajUtLnUrxjPdNbxQyyxm3gJPBCk4YjmWyCe9UvawOlpCllJutlyjtDIVZvdfLHuedeKCvvmV1gDmTtlw5sJO+106oxDYJ/epQrCiARAu3yBqHsUiSIbIXY9DkjFSCXNshzcxSxY8du4D8xS9vfEHu98RUUUEH2k7LGPY/vSNX1/T7GAgwXUwI5COHkf7jy+te6lr2jafbiS8vWijJwGCsRnyPLAqq3vbHs2heRL8MG6rHExz7jpRNNLEjwJEW2Nk+Rlb1W916+1Ca5iSKCNz3Y9ittAGBkkczyrqh7ntS7XErWqMsJclA/UDPLNe1qF09G0eJgmU+ZoE+rQYMcM7ADk3D6/OjdK1jRxvhtL2VWU9+OWJmJPyx8qzHQdTIvJjftjec5qe7MvDearqUkMicR9iRBj1HPcR8hWes0QrQ7uoUl2SADL+2sWrSOlqr3TKO9IRtX2H8fOo5P/LXUrr8Qttbu4HdUDHkB45ozS7BYS6BsRIu52PUnyA8zmkaizLNDKU2pCwKRA9P5NAJhW47jBLB6EVd6bDEEXHdU8gOZIHU+poTUkSS2WaYbYYiWEYXJA3LnPmcE0bpVyb24uZrpNpdQqIDkIufu1y25+HuYZE3fFMzbv6Ty5f75VcTtbmWqx7kPqmiyWEJmsnMVxG25Npwehz9KKsbdJLeC8t9qkqN0fn6j2/xUlaW8cUccU5OTnaz5xjyzSdOiWzme0k5R7y0bH8JPgfSum0sMSRc7cT1mmXnEEAwM4Gfl/ipK1vkMe2dASB1Az9KC1JjZ3MbxKXhcYdfIcsH6mvLgwLEZY3XIw3I8xn9M1UfmB2HIna7p9rcafccGGKRpIz9gz4SX0zg498V893CSRTPFLE8UiHDRuCGU+RBr6CmiF7ArxSAmPmUbr64NV/tN2fh1y123KCK8RfsLsc/7WI+8v1FNPw/WLp2If0fpAb0L8iY2FOK6lzrLbzyQTDbLE5R18mBwR866tOFJGRAsQnfvd2Wrb2MiuvjLaTTYEnkwVdXbaoXxYnnjHtVKtrnhsw255Yoix1+7sYbm2gYpFcEcQKebAeGfL0pdaDYpUySYU5m46Tq+mXUslvDewPPExBRTgt6qD94etGTW3FQyyDpnatUD/iRUu7m9u5B9qCEBP4Ry6fOrl2j134TWbTS4bZWDLvcscDHPHTr0rOvoz+YNdfXP3hotxFtJFYXVpDkBVk3TnyJU7Qfnmp+S3BijdFLgEHl4+tVjSIvjdLF1Md0ss8jOx8Tuqz3Woiy0Ka8RMmGAtjzIGP1rjIC22XvYeMQG32yzTI/OAbeGSOjDr+v0FeMEnu3RlCODjB8R0BHoab7Hymbs5YStksVZGJ8Sr8j9a7s7ePNeywXgEnGuZ2gYAZRd2dp9MEV4adm3Y6nWuIhstrGqbCO74Dy8xUJrFkvADpM0EsRwsyjO0HoSPFc8iKsurRcK0nm3tsRCwwBuAHr4+lZrfdvI4pbjTbizb4yJnhZ4yOGwBxu58x0zj61OqixvJRBntHZjcfaldN1BrHW4/g7lcYmiG6GQHow8VzQPaLXrjTrqO40fUoniuVLSwBlkjDf1AeGfLlzHrSe18cF9oSXPD2vFhoz4hSea+3jjwxVE2jpTTTaap/PH9jqC22sviY7dvNeXUtzcOHllYu7HxJrqSOQxiupsCAMYg++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sp>
        <p:nvSpPr>
          <p:cNvPr id="72710" name="AutoShape 8" descr="data:image/jpeg;base64,/9j/4AAQSkZJRgABAQAAAQABAAD/2wCEAAkGBwgHBgkIBwgKCgkLDRYPDQwMDRsUFRAWIB0iIiAdHx8kKDQsJCYxJx8fLT0tMTU3Ojo6Iys/RD84QzQ5OjcBCgoKDQwNGg8PGjclHyU3Nzc3Nzc3Nzc3Nzc3Nzc3Nzc3Nzc3Nzc3Nzc3Nzc3Nzc3Nzc3Nzc3Nzc3Nzc3Nzc3N//AABEIAF4AfQMBIgACEQEDEQH/xAAbAAADAQEBAQEAAAAAAAAAAAAEBQYCAwEHAP/EADkQAAIBAgQEBAMFBwUBAAAAAAECAwQRAAUSIRMxQVEiYXGBBhSRIzKhsdEVM0JSweHwJGJygvEl/8QAGgEAAgMBAQAAAAAAAAAAAAAAAwQBAgUABv/EACkRAAEEAQQBAwQDAQAAAAAAAAEAAgMRBBIhMUETBSJRFEJxgZGh8DL/2gAMAwEAAhEDEQA/AP0EnyrmGnUXDauK63Yi3ny9sYlrQUeWolL6fvaj9BhXWVc0I4dLIJpD4QRHbr6+WFjmp4oetic3PhhFxc9CT7+uMcBzl7t74oRqP8qxjk+0sCFSwLAt07bYJWrppmjSCneZQwD6WBsvcee3nfHzJJK6atKLxJSztaNAW99OLzIHy/KpYZoszmlkLGMrGD4jsdwNtrH64uW6OUj9ZFINrtO8+FPFQRVSO8NPcKFlVoTc9gw3xHV0zJmIijgkUBvurYhydu+xx7ngqvmhWJPWZhDK2zzo1i1zYIxvtc8vLCakqnlr6mmlXXNDE7SiFtSqQO49bXxJbq3AQnZfhZov3BGVuafI04Ms0XzHECRxx78MX8Tt27YHqpJ6CtZ82JDS0ZThyLqYOxuCoP3f4d+gwojpxNSSVS1BMojJRT4jcb7jtihz+oPxRmWWSRRMDKdUhttGulA1+1tJwVrWt4Wflzy5EoZey6ZmmYwwVBy2NpaYyEyMgvqYsTYDra++2CKX4YqVlinkqkSQFTI9iWGmwAv2uevTDt5Ui4iUxVoj4dRsRe/6dMYhrNCg2YHlo2A09r9r9MC11snIfSGhtyblC5NklTSNUSRV2lJXLNdAUC8gy35N+V9xhhWQUtJTwmkp1BZEOooCzhTYG/X6dcYjrbw8IMERNyWFwovtcfj74Zx1NJU0lQlRLJKJIwqNpu23nsB33IGKk6k62EY9UNgkNXT0tVSPDPGFQknXEwBvfoPy2wqzH4NhhpqCKjmM8kx4crRLcIbi5vyvbbfrgmpqY6WyRzRTnT4poZ0Krz8Oq9ifS+GMPxRQ5Zk7A0FdNKFNlSFtKm3NmOwt7+mLML+AgZ8MD2eW+F3raOjy6KMQvpUgWjZtDqfQfpbE3UlJJDuDYnax2x62YUda89NmrTUEqIrQBy8twQbk6fbr3wtzOol4ySI0VPTFFWJpfsRLpABIW/L9cd43Eo8GdD4/+rpUeX19FR50JJaZd7oQXtYX5974Lz+to66qjeCyrEWXWBdTcgAg+Vr4ncyreK+tkCMTuxG/06YGpJEFO1VKfsi27OCUPlcb4gCxQQsmHUbcavpOI9KZkk9KhSRvG+i/ibrv52wbT0CHiyXLONTIWJGxH57m/ljVGop4Xil4zBG2Z7vwjYWUFenrbGqitMjIGUm3huAdTHt59Nsc7ZGxoGgW0Lu1RCoiZkUoCto2HhUqNhb2FvbG4Jo2TTIFKlWBckqxubm5HMcvrhYsnHQRPZ1LfeuRZuXPGjMuqR3Kqq/dsAB6+n+elbaOEwcfVYLUechyd43lo4khqWVQh8QUm9yTz89gPLCvJ454s0r4Kihaolhbhs0JskaEXHhtdr898E0dXNLUaoCmhrks5stv5iO34bYI+WpJ6SSvl49UgJ4ghcXf/duQD69uWL6vlZ02A0SiRpqkszPMTHUCmgmdpQdKoF1MPbC2fNVUmTiaacHYmFlvfmAb8/TDCgzmjFZTZfkuUinqZJf387g6edybbnbpfAud0lHB85mRrYZXViojG6u3VQOvtiNI77TxyDRrallePUhZV4t5n0pTlCDYciGOwG2/M8vUN4Hr8p0xx/DlNNNzJDqz8ttyDt5YkckVa1XmpHgSoXU0lFI+kEd133Hobj8+xq4KkRyUUlbSFm+0hWfVHIO/Qj0scX0UgGfytFb2jc1qq6ul40GW00Mg20RqFZyeeo2APLsNsI6+or5ao0lVGaXhrYoCbgHe1+3lioyUCOOMOWjk5Ai1yffyGHeepQV2WvSwQJJm8gVUcqt1AYdfS/1xzJRe6RzcA6dTCbUAkXCy+ORKfiC/DaVnurddh026YFqop5JeJNK08jDd5WJIHQbm9sMYqWqaolooopGljUM6qm3ljhUZVmU0xtS1YKgAiOEkDb3wxYWAI5B0UfnEdPxgtOWMCAA3X7x7gHAtcs0Jhqki4yAEOZVuq25i/S1xi6p48ujrIZAgMgBOgLyYAX/zywHn0WWGliiiBjHE4raYwdAF7lt+ptz6G/TCzXUvR5cIa0vSSirIZYnciOk0AcThKLsd7eff/DgiWWSN2khmWbw6tMIuPVr2tgONuMkcS08dNRzXR5ZiGcuDYsCN9O/K2DP3tLeRKcPGLabBS5HlvdT6/wBruZaWxfVGxWzrpDS1clb9nTtAzzD93xvFqG/h25+++M1EVRWVsdOkbRSU8d3DJd2PZQeZ+l8chB+1JKid6aOlEI1lEHkTc39MPFrsoGRyiKmlerdAuo2Zb7HUG59NtsU0gLSOa14BBu+P0gqDK66s1mKknKMRfjVB+0HYgC3tfBVSxgX5eOQEFbhoyLX52J5j64mZamdq1VeZF5nU8mrT9LnGIK7S+pmMiILlOHYnz7Y4tPSKJ2X7iqGDL2qagywMqSrKvDFr6vMjqOe3rfE5nJieqtJUHioSBIkWmNQNtKjr64svhumSqhkzFqSaeEKQKWByXPncntcWGJjMTSz8RabLXpTbSdfCIW3/AE1X6bNzxaMHtK5zw4e3dIxAk0oVCbE2V+GRqbyA3wxpIJop4kOuENdBZWG99+fIeeCfhv8AZ9BHUVtS4FZTzfZxP942sdh5kke2KKkz7KYJJlzjLYmFQok0w+PR/wAr9/LF3u3pAxCNIf38BCZLPCJkVhO9vBwAQrytfqb3t9MWDPUglJUpVpom1xxQtqCHoSx5jn2xPU8FTmtbAaVaOvkpFDmuicXjN/CrtfxciD1774cNVu5CK68Tsr61b68sLuAC0Gu8x/C1UzwpOygIJHBLFbACw2H0NsL2qzTkD5GSVdICMg1WUcht74Bq6pUdhLqijv4SRdVPr2x6Z5DDFJxNIcXDrezjvtjgR2mfFpA0ryOaYI7xLeZktuCQLtudvXBkFXNl9IjQ04eqmYiLikFwv8Uh6L5D++E1Jl7VtS0FTLFTxQSFZTxB0AFtXIi99+98Zzmky9M0SDJpJ5DLHoXxF1d1PiN+g3A6ctsEZGVn5+Y2Nuwu1nMqcwOIxLBqVQ1l3P8AxuP7Ynp6uooaxZFMbhpBpjYXJA5+g6e+LalyI0/2le0VREFIm4ZK6G25m97bnrjbZJlkGXSwSRaHDF4JTYuWDG3ptYdtzi4ka0rDZ6bPJbqpKc2rKePKVlhRmdhpGpilgT91gOfTy64CRFrMuvUoYbAMwjc9PT3v64Z5jlskdFLJAFMiKAEO/FPXn254naalrGzCE1MyU0ai4aQkxkdQdN+/44s0hw2QZ8SfHNOC4w19NC5SGnGgc2kF7+nb3wRk9XQ/tKR8zvpkX7GRRsnlbl746VeTxqk70bpOWbSmk7WJAufzwzfKcviiCFNF0Vit90tzHr+eOc5gCdxmZUrg4cD54KzU0jw1RakqJqdXUEtTykXHfa1wcd9EbSJEmqRyw1SOOZ/XA1hTwiCGNXaKwjZhcgDnv5++HGU0NliqquMl3OmFFY6tPNiAdiR2HTALPC9ANLaJG5WqH4SoKmerravjOGZSiRtYHnqZupubcrYoKeLL4gtPNDCsccWmEqBpdBzHU/rgeSsjRFiCPE8d7SBRci+9vLywueYzCzDUQWCC2m99wMQXEoUeIxup1VaL0QU8Agy2KKn8PiSJSBHcC5Jve/LzOFFdS5ma1pKRdMSlWDujM52BIFzy6e9r4KpnlkqW4yNFJItwpBB3/pYA+mO0gqKukFLE1ombU8xJAfra4H1/PHbg2i6GhoDeEFVZLWK7tUVy0zOANmOm57k/hhJPRZxSytFR1c7Rjm8ZNmPvzxr4gX/WLEziZWAZ0ufEdxfc+n4Yf5R8T0i0SQyZfUSmEaBJGU0sBsD4iDf/ADriwBqwk/qi6Z0buvhJ0jqqXJHq6FKhY1teyhrry1AW8PtgzKqKoM6VuZCqWsVjJG0sZXUbFffY73w3+GMxqK2AcRIjRBNIQeElu/mP15YdZpGpX5qQLHHpttKfPvYYkuNUlo4mTTNl+3q0lrqpwiGQffBEnY9j9R+OF0lc9TFwzZkhfUQQbqDe49OWO1fMNC6JAyahYOLW9DgKpqJZ6N+NUXRdud9QH9cDBHa2y07EcI9ZY54Y1kBkd7AIB3/8xmtpUqXRI7qYLxqpAN2J3vyHT8MAUVbFBPrWcRuV3cLxGW/RbbA4bVdJI2WNUCqWjgjAAdpbOgJ5k6SATty/vjgL4Q5g37uEqgpJGnqIEiLyxWDaRbV54HlSV61Umja1rEM2nl74ViSBeItHUSNa4Emvdj/MCANvx5YLyZv2rUmKrkkjqpD/AKcxx2E1gTZ/w39cE8ZSwyG8UiaqJYk8Z1OzkoEYHw3sPfrbyGG+WU+ZzsZIELsguqy2aw6jfff8+mA6fJ6ppXSZpY5lGldMPEVj578tuv15Y/VdfR0U8Zqs6ijITXGtOp0X3HNL78+ZxBsnZX1sYz3kD8p/OtcYI/mcvjIO7lZjZPrsLeWJ+qkJmlCxEWN7hht58/8AL4osgqauD4caozBJJfm240et7sIyq6Rb6n3xP5tFlxbVEKhapvFFTSR7SnvbcafXc9MUNE0rwTW3hbpHanVtatG03h1z3Qk2Oy7dv6YLmCUVMJXmjZVsZ3fxmIEgKot69u2FklTSxzQGCaagY2ulSpkRbex2Nxv0t0w1TOI6aXRVT09YCb2pkCm5/mWwuPriaHas53wlGYH4bipJKqStkmnINk0ks/kLAW/DE+Mygglf5BKqOI28Cvpt/U8+uOvxBm6SV9XSxZfTU0JOkRiMMR/uB2A77DCYTtGNKxhjfcnDUcdNXl86cSS7Ks+Ea77eNHzJqOmAJvxANRvuLnb63xa1lfHVxwxUE/zkr3EYUEqotzuf6dsfMMsS9KdTHSx28sN8s+IKqARUtMkUbyOsPzIUl7EgX3Nhij9+FoYLXRN936VDmdFFl3DkzCWPjydII11MO5J5Dz64Fqoo441jWaGo0eIRxxcWyd2YgDYXIAtimGU06yu0l5JXC+JjfY6uvU+E4XZkkqV3ylOYo1MIaRgg1MDyF/QYCQAtVkura7KRRCuq5UlgcUy34calFGsi9wRaxOO3xDl+cS0kX7Srr5ereJBZLN0JtzHPGM8mpmo6tOEwnimWMN0ud7/gcK6WonllmXMKmaeGGISIjOWC2JBsCbXxYAgWkpM2N0wiXMZTTpq4vGkcEMVjBsFtcEnDOjpoqUtU0M0kc0OgRxGwN77gW2YW6+mBfhnOKefLcwrpoJC9I3FRQ3NTsgPoRg740qXyKbK3y1uEXEgIABVvuncHY/3xJD9WkqDkQtj8jf8Ab0v0mbPXZK9IavRXiS7OjmOUDVfp5bHlyx83cSPO0Srcqxu17g788dcxrJ8wqZ6ipZdcz3cIukX9MdqGJY4zpHiPM4ZYzQsPKyRMRtVKryL4yqMny1oKmNq9rgQcaWwjAHLlcj9Me1Gbw1tKuY1FR/8ASkBIWO66GBsALcgB+eJSVdSs5/hIUeuHPw9QxVdywOoc7nY4pIxtWj4U8zniNpTT4WrKjNq4QZxOsxUfYsyhSe45b/8AuOGYVE8crQUsg+yUmN7brz2J6jGqnKI4JbBrqwtv064JgjjidpSupSuk9zgBI1agtgY8jovGXH89qJrYaulqWNWQZiA9zvqvjvQxT1ysYIb6Nm8VrfXH0M0dFWZelVU0qMWupFgdge/lgPL8tgooZI6bXw2lZ7O1yOQ5235YL9R7eN0gfST5Ofb/AGv/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72711" name="Picture 9" descr="Картинки по запросу хризантема"/>
          <p:cNvPicPr>
            <a:picLocks noChangeAspect="1" noChangeArrowheads="1"/>
          </p:cNvPicPr>
          <p:nvPr/>
        </p:nvPicPr>
        <p:blipFill>
          <a:blip r:embed="rId3" cstate="print"/>
          <a:srcRect/>
          <a:stretch>
            <a:fillRect/>
          </a:stretch>
        </p:blipFill>
        <p:spPr bwMode="auto">
          <a:xfrm>
            <a:off x="3995738" y="2708275"/>
            <a:ext cx="4557712"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 </a:t>
            </a:r>
            <a:r>
              <a:rPr lang="ru-RU" sz="7200" b="1" i="1" dirty="0" smtClean="0"/>
              <a:t>Кот в мешке  </a:t>
            </a:r>
            <a:r>
              <a:rPr lang="en-US" sz="8000" b="1" dirty="0" smtClean="0">
                <a:solidFill>
                  <a:srgbClr val="FF0000"/>
                </a:solidFill>
              </a:rPr>
              <a:t>2</a:t>
            </a:r>
            <a:r>
              <a:rPr lang="ru-RU" sz="8000" b="1" dirty="0" smtClean="0">
                <a:solidFill>
                  <a:srgbClr val="FF0000"/>
                </a:solidFill>
              </a:rPr>
              <a:t>0</a:t>
            </a:r>
            <a:endParaRPr lang="ru-RU" dirty="0"/>
          </a:p>
        </p:txBody>
      </p:sp>
      <p:sp>
        <p:nvSpPr>
          <p:cNvPr id="3" name="Содержимое 2"/>
          <p:cNvSpPr>
            <a:spLocks noGrp="1"/>
          </p:cNvSpPr>
          <p:nvPr>
            <p:ph idx="1"/>
          </p:nvPr>
        </p:nvSpPr>
        <p:spPr>
          <a:xfrm>
            <a:off x="457200" y="3143250"/>
            <a:ext cx="8229600" cy="3181350"/>
          </a:xfrm>
        </p:spPr>
        <p:txBody>
          <a:bodyPr>
            <a:normAutofit/>
          </a:bodyPr>
          <a:lstStyle/>
          <a:p>
            <a:pPr marL="274320" indent="-274320" algn="ctr" eaLnBrk="1" fontAlgn="auto" hangingPunct="1">
              <a:spcAft>
                <a:spcPts val="0"/>
              </a:spcAft>
              <a:buClr>
                <a:schemeClr val="accent3"/>
              </a:buClr>
              <a:buFont typeface="Wingdings 2"/>
              <a:buNone/>
              <a:defRPr/>
            </a:pPr>
            <a:r>
              <a:rPr lang="ru-RU" sz="4400" b="1" i="1" dirty="0" smtClean="0">
                <a:solidFill>
                  <a:schemeClr val="accent2">
                    <a:lumMod val="50000"/>
                  </a:schemeClr>
                </a:solidFill>
              </a:rPr>
              <a:t>Что такое смог?</a:t>
            </a:r>
            <a:endParaRPr lang="ru-RU" sz="44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 </a:t>
            </a:r>
            <a:r>
              <a:rPr lang="ru-RU" sz="7200" b="1" i="1" dirty="0" smtClean="0"/>
              <a:t> Кот в мешке </a:t>
            </a:r>
            <a:r>
              <a:rPr lang="en-US" sz="8000" b="1" dirty="0" smtClean="0">
                <a:solidFill>
                  <a:srgbClr val="FF0000"/>
                </a:solidFill>
              </a:rPr>
              <a:t>2</a:t>
            </a:r>
            <a:r>
              <a:rPr lang="ru-RU" sz="8000" b="1" dirty="0" smtClean="0">
                <a:solidFill>
                  <a:srgbClr val="FF0000"/>
                </a:solidFill>
              </a:rPr>
              <a:t>0</a:t>
            </a:r>
            <a:endParaRPr lang="ru-RU" dirty="0"/>
          </a:p>
        </p:txBody>
      </p:sp>
      <p:sp>
        <p:nvSpPr>
          <p:cNvPr id="3" name="Содержимое 2"/>
          <p:cNvSpPr>
            <a:spLocks noGrp="1"/>
          </p:cNvSpPr>
          <p:nvPr>
            <p:ph idx="1"/>
          </p:nvPr>
        </p:nvSpPr>
        <p:spPr>
          <a:xfrm>
            <a:off x="0" y="2357438"/>
            <a:ext cx="9144000" cy="1643062"/>
          </a:xfrm>
        </p:spPr>
        <p:txBody>
          <a:bodyPr>
            <a:normAutofit/>
          </a:bodyPr>
          <a:lstStyle/>
          <a:p>
            <a:pPr marL="274320" indent="-274320" eaLnBrk="1" fontAlgn="auto" hangingPunct="1">
              <a:spcAft>
                <a:spcPts val="0"/>
              </a:spcAft>
              <a:buClr>
                <a:schemeClr val="accent3"/>
              </a:buClr>
              <a:buFont typeface="Wingdings 2"/>
              <a:buNone/>
              <a:defRPr/>
            </a:pPr>
            <a:r>
              <a:rPr lang="ru-RU" sz="3600" b="1" dirty="0" smtClean="0">
                <a:solidFill>
                  <a:srgbClr val="0070C0"/>
                </a:solidFill>
              </a:rPr>
              <a:t>Смог – густые туманы, содержащие пыль и вредные газы.</a:t>
            </a:r>
            <a:endParaRPr lang="ru-RU" sz="3600" b="1" i="1" dirty="0">
              <a:solidFill>
                <a:schemeClr val="accent2">
                  <a:lumMod val="50000"/>
                </a:schemeClr>
              </a:solidFill>
            </a:endParaRPr>
          </a:p>
        </p:txBody>
      </p:sp>
      <p:sp>
        <p:nvSpPr>
          <p:cNvPr id="4" name="Управляющая кнопка: назад 3">
            <a:hlinkClick r:id="rId2" action="ppaction://hlinksldjump" highlightClick="1"/>
          </p:cNvPr>
          <p:cNvSpPr/>
          <p:nvPr/>
        </p:nvSpPr>
        <p:spPr>
          <a:xfrm>
            <a:off x="500063" y="5643563"/>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75781" name="Picture 2" descr="C:\Documents and Settings\Admin\Мои документы\Мои рисунки\220px-SmogNY.jpg"/>
          <p:cNvPicPr>
            <a:picLocks noChangeAspect="1" noChangeArrowheads="1"/>
          </p:cNvPicPr>
          <p:nvPr/>
        </p:nvPicPr>
        <p:blipFill>
          <a:blip r:embed="rId3" cstate="print"/>
          <a:srcRect/>
          <a:stretch>
            <a:fillRect/>
          </a:stretch>
        </p:blipFill>
        <p:spPr bwMode="auto">
          <a:xfrm>
            <a:off x="4429125" y="3897313"/>
            <a:ext cx="3863975"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 </a:t>
            </a:r>
            <a:r>
              <a:rPr lang="ru-RU" b="1" i="1" dirty="0" smtClean="0"/>
              <a:t>КОТ В МЕШКЕ      </a:t>
            </a:r>
            <a:r>
              <a:rPr lang="en-US" sz="8000" b="1" dirty="0" smtClean="0">
                <a:solidFill>
                  <a:srgbClr val="FF0000"/>
                </a:solidFill>
              </a:rPr>
              <a:t>3</a:t>
            </a:r>
            <a:r>
              <a:rPr lang="ru-RU" sz="8000" b="1" dirty="0" smtClean="0">
                <a:solidFill>
                  <a:srgbClr val="FF0000"/>
                </a:solidFill>
              </a:rPr>
              <a:t>0</a:t>
            </a:r>
            <a:endParaRPr lang="ru-RU" dirty="0"/>
          </a:p>
        </p:txBody>
      </p:sp>
      <p:sp>
        <p:nvSpPr>
          <p:cNvPr id="76803" name="Содержимое 2"/>
          <p:cNvSpPr>
            <a:spLocks noGrp="1"/>
          </p:cNvSpPr>
          <p:nvPr>
            <p:ph idx="1"/>
          </p:nvPr>
        </p:nvSpPr>
        <p:spPr>
          <a:xfrm>
            <a:off x="457200" y="1935163"/>
            <a:ext cx="8229600" cy="2136775"/>
          </a:xfrm>
        </p:spPr>
        <p:txBody>
          <a:bodyPr/>
          <a:lstStyle/>
          <a:p>
            <a:pPr eaLnBrk="1" hangingPunct="1"/>
            <a:r>
              <a:rPr lang="ru-RU" sz="2800" b="1" smtClean="0"/>
              <a:t>	</a:t>
            </a:r>
            <a:r>
              <a:rPr lang="ru-RU" sz="4800" b="1" smtClean="0">
                <a:latin typeface="Times New Roman" pitchFamily="18" charset="0"/>
                <a:cs typeface="Times New Roman" pitchFamily="18" charset="0"/>
              </a:rPr>
              <a:t>Кто ввёл в науку термин «экология»?</a:t>
            </a:r>
          </a:p>
        </p:txBody>
      </p:sp>
      <p:pic>
        <p:nvPicPr>
          <p:cNvPr id="76804" name="Picture 5" descr="http://www.mnr.gov.ru/upload/iblock/932/banner_2013ooc.jpg"/>
          <p:cNvPicPr>
            <a:picLocks noChangeAspect="1" noChangeArrowheads="1"/>
          </p:cNvPicPr>
          <p:nvPr/>
        </p:nvPicPr>
        <p:blipFill>
          <a:blip r:embed="rId3" cstate="print"/>
          <a:srcRect/>
          <a:stretch>
            <a:fillRect/>
          </a:stretch>
        </p:blipFill>
        <p:spPr bwMode="auto">
          <a:xfrm>
            <a:off x="1971675" y="3857625"/>
            <a:ext cx="516255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КОТ В МЕШКЕ    </a:t>
            </a:r>
            <a:r>
              <a:rPr lang="en-US" sz="8000" b="1" dirty="0" smtClean="0">
                <a:solidFill>
                  <a:srgbClr val="FF0000"/>
                </a:solidFill>
              </a:rPr>
              <a:t>3</a:t>
            </a:r>
            <a:r>
              <a:rPr lang="ru-RU" sz="8000" b="1" dirty="0" smtClean="0">
                <a:solidFill>
                  <a:srgbClr val="FF0000"/>
                </a:solidFill>
              </a:rPr>
              <a:t>0</a:t>
            </a:r>
            <a:endParaRPr lang="ru-RU" dirty="0"/>
          </a:p>
        </p:txBody>
      </p:sp>
      <p:sp>
        <p:nvSpPr>
          <p:cNvPr id="3" name="Содержимое 2"/>
          <p:cNvSpPr>
            <a:spLocks noGrp="1"/>
          </p:cNvSpPr>
          <p:nvPr>
            <p:ph idx="1"/>
          </p:nvPr>
        </p:nvSpPr>
        <p:spPr>
          <a:xfrm>
            <a:off x="457200" y="2143125"/>
            <a:ext cx="8229600" cy="1357313"/>
          </a:xfrm>
        </p:spPr>
        <p:txBody>
          <a:bodyPr>
            <a:normAutofit/>
          </a:bodyPr>
          <a:lstStyle/>
          <a:p>
            <a:pPr marL="274320" indent="-274320" algn="just" eaLnBrk="1" fontAlgn="auto" hangingPunct="1">
              <a:spcAft>
                <a:spcPts val="0"/>
              </a:spcAft>
              <a:buClr>
                <a:schemeClr val="accent3"/>
              </a:buClr>
              <a:buFont typeface="Wingdings 2"/>
              <a:buNone/>
              <a:defRPr/>
            </a:pPr>
            <a:r>
              <a:rPr lang="ru-RU" sz="2800" dirty="0" smtClean="0">
                <a:solidFill>
                  <a:schemeClr val="folHlink"/>
                </a:solidFill>
              </a:rPr>
              <a:t>	</a:t>
            </a:r>
            <a:endParaRPr lang="ru-RU" sz="3200" i="1" dirty="0">
              <a:solidFill>
                <a:schemeClr val="accent2">
                  <a:lumMod val="50000"/>
                </a:schemeClr>
              </a:solidFill>
            </a:endParaRPr>
          </a:p>
        </p:txBody>
      </p:sp>
      <p:sp>
        <p:nvSpPr>
          <p:cNvPr id="4" name="Управляющая кнопка: назад 3">
            <a:hlinkClick r:id="rId2" action="ppaction://hlinksldjump" highlightClick="1"/>
          </p:cNvPr>
          <p:cNvSpPr/>
          <p:nvPr/>
        </p:nvSpPr>
        <p:spPr>
          <a:xfrm>
            <a:off x="428625" y="5643563"/>
            <a:ext cx="2500313"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8853" name="Прямоугольник 4"/>
          <p:cNvSpPr>
            <a:spLocks noChangeArrowheads="1"/>
          </p:cNvSpPr>
          <p:nvPr/>
        </p:nvSpPr>
        <p:spPr bwMode="auto">
          <a:xfrm>
            <a:off x="285750" y="2071688"/>
            <a:ext cx="8715375" cy="1077912"/>
          </a:xfrm>
          <a:prstGeom prst="rect">
            <a:avLst/>
          </a:prstGeom>
          <a:noFill/>
          <a:ln w="9525">
            <a:noFill/>
            <a:miter lim="800000"/>
            <a:headEnd/>
            <a:tailEnd/>
          </a:ln>
        </p:spPr>
        <p:txBody>
          <a:bodyPr>
            <a:spAutoFit/>
          </a:bodyPr>
          <a:lstStyle/>
          <a:p>
            <a:pPr eaLnBrk="1" hangingPunct="1">
              <a:buFont typeface="Wingdings 2" pitchFamily="18" charset="2"/>
              <a:buNone/>
            </a:pPr>
            <a:r>
              <a:rPr lang="ru-RU" sz="3200" b="1">
                <a:latin typeface="Times New Roman" pitchFamily="18" charset="0"/>
                <a:cs typeface="Times New Roman" pitchFamily="18" charset="0"/>
              </a:rPr>
              <a:t>Термин «экология» ввёл </a:t>
            </a:r>
          </a:p>
          <a:p>
            <a:pPr eaLnBrk="1" hangingPunct="1">
              <a:buFont typeface="Wingdings 2" pitchFamily="18" charset="2"/>
              <a:buNone/>
            </a:pPr>
            <a:r>
              <a:rPr lang="ru-RU" sz="3200" b="1">
                <a:latin typeface="Times New Roman" pitchFamily="18" charset="0"/>
                <a:cs typeface="Times New Roman" pitchFamily="18" charset="0"/>
              </a:rPr>
              <a:t>Эрнст Геккель в 1866 году.</a:t>
            </a:r>
          </a:p>
        </p:txBody>
      </p:sp>
      <p:pic>
        <p:nvPicPr>
          <p:cNvPr id="78854" name="Picture 2" descr="C:\Documents and Settings\Admin\Мои документы\Мои рисунки\220px-Ernst_Haeckel_2.jpg"/>
          <p:cNvPicPr>
            <a:picLocks noChangeAspect="1" noChangeArrowheads="1"/>
          </p:cNvPicPr>
          <p:nvPr/>
        </p:nvPicPr>
        <p:blipFill>
          <a:blip r:embed="rId3" cstate="print"/>
          <a:srcRect/>
          <a:stretch>
            <a:fillRect/>
          </a:stretch>
        </p:blipFill>
        <p:spPr bwMode="auto">
          <a:xfrm>
            <a:off x="5857875" y="2571750"/>
            <a:ext cx="2794000" cy="349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 </a:t>
            </a:r>
            <a:r>
              <a:rPr lang="ru-RU" sz="7200" b="1" i="1" dirty="0" smtClean="0"/>
              <a:t> Кот в мешке   </a:t>
            </a:r>
            <a:r>
              <a:rPr lang="en-US" sz="8000" b="1" dirty="0" smtClean="0">
                <a:solidFill>
                  <a:srgbClr val="FF0000"/>
                </a:solidFill>
              </a:rPr>
              <a:t>4</a:t>
            </a:r>
            <a:r>
              <a:rPr lang="ru-RU" sz="8000" b="1" dirty="0" smtClean="0">
                <a:solidFill>
                  <a:srgbClr val="FF0000"/>
                </a:solidFill>
              </a:rPr>
              <a:t>0</a:t>
            </a:r>
            <a:endParaRPr lang="ru-RU" dirty="0"/>
          </a:p>
        </p:txBody>
      </p:sp>
      <p:sp>
        <p:nvSpPr>
          <p:cNvPr id="3" name="Содержимое 2"/>
          <p:cNvSpPr>
            <a:spLocks noGrp="1"/>
          </p:cNvSpPr>
          <p:nvPr>
            <p:ph idx="1"/>
          </p:nvPr>
        </p:nvSpPr>
        <p:spPr>
          <a:xfrm>
            <a:off x="457200" y="2143125"/>
            <a:ext cx="8229600" cy="2643188"/>
          </a:xfrm>
        </p:spPr>
        <p:txBody>
          <a:bodyPr>
            <a:normAutofit/>
          </a:bodyPr>
          <a:lstStyle/>
          <a:p>
            <a:pPr marL="274320" indent="-274320" algn="just" eaLnBrk="1" fontAlgn="auto" hangingPunct="1">
              <a:spcAft>
                <a:spcPts val="0"/>
              </a:spcAft>
              <a:buClr>
                <a:schemeClr val="accent3"/>
              </a:buClr>
              <a:buFont typeface="Wingdings 2"/>
              <a:buNone/>
              <a:defRPr/>
            </a:pPr>
            <a:r>
              <a:rPr lang="ru-RU" sz="2800" i="1" dirty="0" smtClean="0">
                <a:solidFill>
                  <a:schemeClr val="accent2">
                    <a:lumMod val="50000"/>
                  </a:schemeClr>
                </a:solidFill>
              </a:rPr>
              <a:t>	</a:t>
            </a:r>
            <a:endParaRPr lang="ru-RU" sz="3600" b="1" dirty="0">
              <a:solidFill>
                <a:srgbClr val="0070C0"/>
              </a:solidFill>
            </a:endParaRPr>
          </a:p>
        </p:txBody>
      </p:sp>
      <p:sp>
        <p:nvSpPr>
          <p:cNvPr id="79876" name="Прямоугольник 4"/>
          <p:cNvSpPr>
            <a:spLocks noChangeArrowheads="1"/>
          </p:cNvSpPr>
          <p:nvPr/>
        </p:nvSpPr>
        <p:spPr bwMode="auto">
          <a:xfrm>
            <a:off x="611188" y="2589213"/>
            <a:ext cx="7215187" cy="1323975"/>
          </a:xfrm>
          <a:prstGeom prst="rect">
            <a:avLst/>
          </a:prstGeom>
          <a:noFill/>
          <a:ln w="9525">
            <a:noFill/>
            <a:miter lim="800000"/>
            <a:headEnd/>
            <a:tailEnd/>
          </a:ln>
        </p:spPr>
        <p:txBody>
          <a:bodyPr>
            <a:spAutoFit/>
          </a:bodyPr>
          <a:lstStyle/>
          <a:p>
            <a:pPr eaLnBrk="1" hangingPunct="1"/>
            <a:r>
              <a:rPr lang="ru-RU" sz="4000"/>
              <a:t>Название абрикоса, высушенного с косточками</a:t>
            </a:r>
          </a:p>
        </p:txBody>
      </p:sp>
      <p:pic>
        <p:nvPicPr>
          <p:cNvPr id="79877" name="Picture 6" descr="http://t2.gstatic.com/images?q=tbn:ANd9GcSPmbEqHy5o_RTWUGHvxDro2uT3Kr3ny_jJVDAvUMDcGVYGzk6XqA"/>
          <p:cNvPicPr>
            <a:picLocks noChangeAspect="1" noChangeArrowheads="1"/>
          </p:cNvPicPr>
          <p:nvPr/>
        </p:nvPicPr>
        <p:blipFill>
          <a:blip r:embed="rId3" cstate="print"/>
          <a:srcRect/>
          <a:stretch>
            <a:fillRect/>
          </a:stretch>
        </p:blipFill>
        <p:spPr bwMode="auto">
          <a:xfrm>
            <a:off x="4741863" y="3913188"/>
            <a:ext cx="32385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ru-RU" sz="8000" b="1" dirty="0" smtClean="0">
                <a:solidFill>
                  <a:srgbClr val="FF0000"/>
                </a:solidFill>
              </a:rPr>
              <a:t>10</a:t>
            </a:r>
            <a:endParaRPr lang="ru-RU" sz="8000" b="1" dirty="0">
              <a:solidFill>
                <a:srgbClr val="FF0000"/>
              </a:solidFill>
            </a:endParaRPr>
          </a:p>
        </p:txBody>
      </p:sp>
      <p:sp>
        <p:nvSpPr>
          <p:cNvPr id="7" name="TextBox 6"/>
          <p:cNvSpPr txBox="1"/>
          <p:nvPr/>
        </p:nvSpPr>
        <p:spPr>
          <a:xfrm>
            <a:off x="285750" y="2357438"/>
            <a:ext cx="8572500" cy="584200"/>
          </a:xfrm>
          <a:prstGeom prst="rect">
            <a:avLst/>
          </a:prstGeom>
          <a:noFill/>
        </p:spPr>
        <p:txBody>
          <a:bodyPr>
            <a:spAutoFit/>
          </a:bodyPr>
          <a:lstStyle/>
          <a:p>
            <a:pPr eaLnBrk="1" fontAlgn="auto" hangingPunct="1">
              <a:spcBef>
                <a:spcPts val="0"/>
              </a:spcBef>
              <a:spcAft>
                <a:spcPts val="0"/>
              </a:spcAft>
              <a:defRPr/>
            </a:pPr>
            <a:r>
              <a:rPr lang="ru-RU" sz="3200" i="1" dirty="0">
                <a:solidFill>
                  <a:schemeClr val="accent2">
                    <a:lumMod val="50000"/>
                  </a:schemeClr>
                </a:solidFill>
                <a:latin typeface="+mn-lt"/>
                <a:cs typeface="+mn-cs"/>
              </a:rPr>
              <a:t>	</a:t>
            </a:r>
          </a:p>
        </p:txBody>
      </p:sp>
      <p:sp>
        <p:nvSpPr>
          <p:cNvPr id="11" name="Управляющая кнопка: назад 10">
            <a:hlinkClick r:id="rId3" action="ppaction://hlinksldjump" highlightClick="1"/>
          </p:cNvPr>
          <p:cNvSpPr/>
          <p:nvPr/>
        </p:nvSpPr>
        <p:spPr>
          <a:xfrm>
            <a:off x="500063" y="5643563"/>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269" name="Прямоугольник 11"/>
          <p:cNvSpPr>
            <a:spLocks noChangeArrowheads="1"/>
          </p:cNvSpPr>
          <p:nvPr/>
        </p:nvSpPr>
        <p:spPr bwMode="auto">
          <a:xfrm>
            <a:off x="214313" y="2071688"/>
            <a:ext cx="7643812" cy="708025"/>
          </a:xfrm>
          <a:prstGeom prst="rect">
            <a:avLst/>
          </a:prstGeom>
          <a:noFill/>
          <a:ln w="9525">
            <a:noFill/>
            <a:miter lim="800000"/>
            <a:headEnd/>
            <a:tailEnd/>
          </a:ln>
        </p:spPr>
        <p:txBody>
          <a:bodyPr>
            <a:spAutoFit/>
          </a:bodyPr>
          <a:lstStyle/>
          <a:p>
            <a:pPr eaLnBrk="1" hangingPunct="1"/>
            <a:r>
              <a:rPr lang="ru-RU" sz="4000" b="1">
                <a:latin typeface="Times New Roman" pitchFamily="18" charset="0"/>
                <a:cs typeface="Times New Roman" pitchFamily="18" charset="0"/>
              </a:rPr>
              <a:t>Птицы низко летают </a:t>
            </a:r>
            <a:r>
              <a:rPr lang="ru-RU" sz="4000" b="1">
                <a:solidFill>
                  <a:srgbClr val="FF0000"/>
                </a:solidFill>
                <a:latin typeface="Times New Roman" pitchFamily="18" charset="0"/>
                <a:cs typeface="Times New Roman" pitchFamily="18" charset="0"/>
              </a:rPr>
              <a:t> к дождю</a:t>
            </a:r>
            <a:endParaRPr lang="ru-RU" sz="4000">
              <a:solidFill>
                <a:srgbClr val="FF0000"/>
              </a:solidFill>
            </a:endParaRPr>
          </a:p>
        </p:txBody>
      </p:sp>
      <p:pic>
        <p:nvPicPr>
          <p:cNvPr id="11270" name="Picture 7" descr="http://t0.gstatic.com/images?q=tbn:ANd9GcSZqee52y7jkMXOjRVfyn8dDCsb_6O6OewU9PspfOkkSaETI8Pw"/>
          <p:cNvPicPr>
            <a:picLocks noChangeAspect="1" noChangeArrowheads="1"/>
          </p:cNvPicPr>
          <p:nvPr/>
        </p:nvPicPr>
        <p:blipFill>
          <a:blip r:embed="rId4" cstate="print"/>
          <a:srcRect/>
          <a:stretch>
            <a:fillRect/>
          </a:stretch>
        </p:blipFill>
        <p:spPr bwMode="auto">
          <a:xfrm>
            <a:off x="4286250" y="3357563"/>
            <a:ext cx="3956050" cy="269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 </a:t>
            </a:r>
            <a:r>
              <a:rPr lang="ru-RU" sz="7200" b="1" i="1" dirty="0" smtClean="0"/>
              <a:t>Экология человека</a:t>
            </a:r>
            <a:r>
              <a:rPr lang="ru-RU" sz="7200" i="1" dirty="0" smtClean="0"/>
              <a:t> </a:t>
            </a:r>
            <a:r>
              <a:rPr lang="en-US" sz="8000" b="1" dirty="0" smtClean="0">
                <a:solidFill>
                  <a:srgbClr val="FF0000"/>
                </a:solidFill>
              </a:rPr>
              <a:t>4</a:t>
            </a:r>
            <a:r>
              <a:rPr lang="ru-RU" sz="8000" b="1" dirty="0" smtClean="0">
                <a:solidFill>
                  <a:srgbClr val="FF0000"/>
                </a:solidFill>
              </a:rPr>
              <a:t>0</a:t>
            </a:r>
            <a:r>
              <a:rPr lang="ru-RU" b="1" i="1" dirty="0" smtClean="0"/>
              <a:t> </a:t>
            </a:r>
            <a:endParaRPr lang="ru-RU" dirty="0"/>
          </a:p>
        </p:txBody>
      </p:sp>
      <p:sp>
        <p:nvSpPr>
          <p:cNvPr id="3" name="Содержимое 2"/>
          <p:cNvSpPr>
            <a:spLocks noGrp="1"/>
          </p:cNvSpPr>
          <p:nvPr>
            <p:ph idx="1"/>
          </p:nvPr>
        </p:nvSpPr>
        <p:spPr>
          <a:xfrm>
            <a:off x="457200" y="1935163"/>
            <a:ext cx="8229600" cy="2994025"/>
          </a:xfrm>
        </p:spPr>
        <p:txBody>
          <a:bodyPr>
            <a:normAutofit/>
          </a:bodyPr>
          <a:lstStyle/>
          <a:p>
            <a:pPr marL="274320" indent="-274320" algn="just" eaLnBrk="1" fontAlgn="auto" hangingPunct="1">
              <a:spcAft>
                <a:spcPts val="0"/>
              </a:spcAft>
              <a:buClr>
                <a:schemeClr val="accent3"/>
              </a:buClr>
              <a:buFont typeface="Wingdings 2"/>
              <a:buNone/>
              <a:defRPr/>
            </a:pPr>
            <a:r>
              <a:rPr lang="ru-RU" sz="2400" i="1" dirty="0" smtClean="0">
                <a:solidFill>
                  <a:schemeClr val="accent2">
                    <a:lumMod val="50000"/>
                  </a:schemeClr>
                </a:solidFill>
              </a:rPr>
              <a:t>	</a:t>
            </a:r>
            <a:r>
              <a:rPr lang="ru-RU" sz="3200" i="1" dirty="0" smtClean="0">
                <a:solidFill>
                  <a:schemeClr val="accent2">
                    <a:lumMod val="50000"/>
                  </a:schemeClr>
                </a:solidFill>
              </a:rPr>
              <a:t>	</a:t>
            </a:r>
            <a:endParaRPr lang="ru-RU" sz="4000" b="1" i="1" dirty="0" smtClean="0">
              <a:solidFill>
                <a:schemeClr val="accent2">
                  <a:lumMod val="50000"/>
                </a:schemeClr>
              </a:solidFill>
            </a:endParaRPr>
          </a:p>
          <a:p>
            <a:pPr marL="274320" indent="-274320" eaLnBrk="1" fontAlgn="auto" hangingPunct="1">
              <a:spcAft>
                <a:spcPts val="0"/>
              </a:spcAft>
              <a:buClr>
                <a:schemeClr val="accent3"/>
              </a:buClr>
              <a:buFont typeface="Wingdings 2"/>
              <a:buNone/>
              <a:defRPr/>
            </a:pPr>
            <a:endParaRPr lang="ru-RU" sz="4000" b="1" dirty="0"/>
          </a:p>
        </p:txBody>
      </p:sp>
      <p:sp>
        <p:nvSpPr>
          <p:cNvPr id="4" name="Управляющая кнопка: назад 3">
            <a:hlinkClick r:id="rId2" action="ppaction://hlinksldjump" highlightClick="1"/>
          </p:cNvPr>
          <p:cNvSpPr/>
          <p:nvPr/>
        </p:nvSpPr>
        <p:spPr>
          <a:xfrm>
            <a:off x="500063" y="5643563"/>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1925" name="Прямоугольник 4"/>
          <p:cNvSpPr>
            <a:spLocks noChangeArrowheads="1"/>
          </p:cNvSpPr>
          <p:nvPr/>
        </p:nvSpPr>
        <p:spPr bwMode="auto">
          <a:xfrm>
            <a:off x="214313" y="2000250"/>
            <a:ext cx="8929687" cy="1016000"/>
          </a:xfrm>
          <a:prstGeom prst="rect">
            <a:avLst/>
          </a:prstGeom>
          <a:noFill/>
          <a:ln w="9525">
            <a:noFill/>
            <a:miter lim="800000"/>
            <a:headEnd/>
            <a:tailEnd/>
          </a:ln>
        </p:spPr>
        <p:txBody>
          <a:bodyPr>
            <a:spAutoFit/>
          </a:bodyPr>
          <a:lstStyle/>
          <a:p>
            <a:pPr algn="ctr" eaLnBrk="1" hangingPunct="1"/>
            <a:r>
              <a:rPr lang="ru-RU" sz="6000" b="1" i="1">
                <a:solidFill>
                  <a:srgbClr val="FF0000"/>
                </a:solidFill>
              </a:rPr>
              <a:t>УРЮК</a:t>
            </a:r>
            <a:endParaRPr lang="ru-RU" sz="6000">
              <a:solidFill>
                <a:srgbClr val="FF0000"/>
              </a:solidFill>
            </a:endParaRPr>
          </a:p>
        </p:txBody>
      </p:sp>
      <p:sp>
        <p:nvSpPr>
          <p:cNvPr id="81926" name="AutoShape 7" descr="data:image/jpeg;base64,/9j/4AAQSkZJRgABAQAAAQABAAD/2wCEAAkGBwgHBgkIBwgKCgkLDRYPDQwMDRsUFRAWIB0iIiAdHx8kKDQsJCYxJx8fLT0tMTU3Ojo6Iys/RD84QzQ5OjcBCgoKDQwNGg8PGjclHyU3Nzc3Nzc3Nzc3Nzc3Nzc3Nzc3Nzc3Nzc3Nzc3Nzc3Nzc3Nzc3Nzc3Nzc3Nzc3Nzc3N//AABEIAF0AXQMBIgACEQEDEQH/xAAcAAABBQEBAQAAAAAAAAAAAAAHAAMEBQYCCAH/xAA6EAABAwIEBAQDBwMDBQAAAAABAgMRAAQFEiExBkFRYRMicYEHsfAUIzKRocHxQlKCM9HhFRZiY6L/xAAZAQADAQEBAAAAAAAAAAAAAAACAwQFAQD/xAAhEQACAgIDAAIDAAAAAAAAAAAAAQIDESEEEjEiQRMyYf/aAAwDAQACEQMRAD8AONKlSrx4VQMXxaywi1NxfPJbRskf1LPQDnUtxYSkkkADcnlQR4h4msb/ABq9unLhbrWaGElAUkIEAR0BMn/Kl2WKCHU0u2WC/wAZ+IGKXAjCm0WqSryFSc61DvpAkfyap18Q8SPIcSrEHNf71ZExy1EQJ7QevKoIZt3wXbNTi3hMM5gEk8wTEek02GVsfdiErQohKXFzG3MKJOsz1qGdkpfZqwqrisdUSrbiLHLe7eWtu/cYQPMUvlQSZ6gkfQrUYdxc6tSEOXbrT6kghLxkGenUHrFY3DH8t06lawlSUwoZ807awTPseuna/auWlhtt4NZ90LWjVJ99jvJFIdjT0Ospi1tG4suJilWW/bBRMJdYSVfmK0bTiHW0ONqCkLAUlSTIIPOhfb3QacypVoRqonMDpy5keo0jnyIPDq8+D26ogeYAf5GreNdKb6yMrk0KtZRZUqVKrCMVcrMCvtRbx3KmKGTwjqWTHfFTGXsP4VuDbLyF5YYUvolQM/nEe9Ah55HiJQUFWQypXLLsATy/ij1xXb2+I4RdWV4JafQUnmUncEdwYNBS2actrtdjdLS24VK+9glKdwCY1ynb32pEsP0tobSwj7gl+V3yQtwgKMFRSNB1I5mrm8t3m71Kg8oheiFBeqI13+uXvVFC2nk+ClqWykLT0J0+c/rXQvHG0qBzpTuCAVCQNP26UlrZpJ6Hbld4wlSFZhkV5Tl1HOQJjl66VJw+6cdQBKhcISFTBzTPLl/T001phd68lgh0BeQSFFQGnKB+wqMytTTwe8OG1CJJ0GpPadCDvXJQWPDkJtvGTQ2FwtCwHHgEpMkzISIk7DTb9KN2A267bBrJl1OVxLKc46KjX9aEPAbCMX4lt2lthbSSXnk6QMuuupkZoo3U7jQxmRDz7ezUBUqVKqjOOFKypJrK4zxLhtrdqtXH8z6RKm2xmKegPKe1XOP4gnDMLu71YlNuyt0p/uypJj9KAWH3b+V+5uvPcKzOLCYjOddugJ771NyLHFaLOJQrW8+G5xvHW7ppQZauBofxJH7E0NcXdWt7xmVQ+0cwHM9q0lteM3CEqzFsKUNjJAInr8/9jTWI4ai8CftLGVw/hKIhXT0qKN0lL5IvlxlFfFlHht4ziKXfEbSLvKNTMKGnI8/cbVxdWiFIQu18qYmCrY6yCIn69KiXeDv2T6rmycDoB86Zkin03y32FoRbS6vNJgBKvXzd+nKrYYl4T2ScP2Ombhi3tZdDHit6pSUTEEnlMjfeBrUd/F3FL8MKK1KJJQlIg9tz03iuhhyrtxSb28USdShiJGn9ThAB22yn15083btW6Qhpptud5JPvrr9bb12XWP8AWDW7LPNIvuDcZvcD8d/D2Gm7i58qnLiXcqZkBIEc41O500rVs8ccTM+dYbuMyTCC0kBPcQQTvMa0PftJWoBackASop2/jX/mnVXl7Zw4wpaUAgrnVGmmvLbSek9NAVjQ+XGjLeg1cH8cWXECxZuqQ1fgHyA6Lgax0I6Vrq84Ye80wnxmnHkrdeCmcq8qhoDuOehgz/THPQ9cN4kcVwa3ulR4sZHYEeYaH89/enVz7aIORR0+S8KL4kLP/a2JiSJZjTnqNPegxZIWwBkdzLWnNkOxHIgnnI+VGX4lEo4ZxBQQV/dagb7jX2oIWrqFMqC3sq0wELy6p7b1Pcsss4P6stXcMQt1pxh9KWSBJyjRzLrz7dNfnJwG4UU5HSkicpBEhQInrp0/3ivmGkmyctQqClQAU2mQDEJVHMEHrURC12b4WuUsJSCQNxIGVQ9417H0EqXbTNFeHXETK7W+YuGgYcEamM5IP1+XWqB66S4+G2kKStw+YTB100949jWix1bl9hS0E+dkh3SdoJBHasRZuurxhoAypcDzahIM8u37VXSsxy/UZt+p9X4y6tUZEqUVKypBKTtCZ+fP61nJczBxtSlJVMTvlB5fv76zpSSxls2y2QQvzQSBm16+mtREurCJaRmc3IJgRBAn2P1FC9sq7dVssUvtlLaRlyOaFIMlCeRPz+hTjDTjaVOobKMjmVSUd4IjqnQ7c53qqs03CcrYBQspIcMb9RHtVuzcrSHUnKUJUSCsjUzJ305/UUuWlhDYv7G7hRNmnDXHklObxLdaJlJB0jSTqTzomcAYouwt7llTanEENrAGhCoIJ98ooaYcyReKU42gEHKgaLA36jlP1vRL+HuFfbWb64e/BnShMzuAZ+Yo6m++ET8zr+Jtmq4ls0Xtg9buiW3kKbX6EQa85LYVh16WLlJLjD2VYSnQqSSDGkda9P3rXitEb0HPiZwzcs3KsZs2paLeW5CU6oImFkdIgH076PnH5EHHt6aMeLoNOrWl5RaWISvTQg6zGg3ru7ufCJzLICP9PKQQYj59PWqvK8gh2EqUI0Le0eh05/RqY439qt0odSgZFDN/4p9D+fsaS60nkvV7awaFhLblmNNIgZv7eW3p+lYNnwrLGrRx0w0kwSd41FbZlH2e2AW5DaRKUKBkEDYkbgH5HcUuAOHG8UVcYjfteKlhRabQfwkqT5p9j/8AU9K9S8Jti+Y89cfRFLHhhtH4lCBvqI7e24n0NV9xbONZs6EqaCiCrkmAOe/IfmalXthdYRfrsXlL8RopLLgOXxEa6jlsYPoRXV4c1sHBCdBmSrSZOk7g9/XvQyeHgdF9lkZZ8ENJQ20fEzD/AE1aAnQGRoP4qztkBMPKaTCB92oBQ3nTty13260xaNEtJRohoGFwmBPIabjb8+tajhzB7nFHVM4chCkpP3zyjKWyeRPXsKTiUniIxyjBZkyFbWSn1sMWzQXcOFORtKIJ9I0HP+KMXD+Gf9Jwi3s8wUtCZWobFR1MduQ7VF4f4ZtcHIeKi/dlOUurEZRzCRyH5nvV7V1FPRZfplcrk/leF4ckSKjPW6V7ipNKKc1kkTwYnFvh5gt+VLaYNm+rUO2xyx/j+H9KyGKfDzGbBIVZtoxFH/qIbWO+VR+RJoywKUClupMdG+cTz5hvBfE17ibqXLG5t0riFOtZEj12Hvrz3Jii/wAPcMsYJg7Ng3C1DzOuZQM6yBJj2AHYCtJlFLKK6oIGVspGS4m4OZx2x8MKDVy2SWXY/CTuD2Ok+gPKsCz8OOInnfBetmGmwoS4X0lJ31ga/mPajZFfa46YsKHInBYRicF+HdhaFLmJOG8WBAbjK2B3HP5dq2TDLVu0lphtDbaRCUISAAOwFOUqZGKjpC5zlN5kxUqVKiA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81927" name="Picture 9" descr="Урюк."/>
          <p:cNvPicPr>
            <a:picLocks noChangeAspect="1" noChangeArrowheads="1"/>
          </p:cNvPicPr>
          <p:nvPr/>
        </p:nvPicPr>
        <p:blipFill>
          <a:blip r:embed="rId3" cstate="print"/>
          <a:srcRect/>
          <a:stretch>
            <a:fillRect/>
          </a:stretch>
        </p:blipFill>
        <p:spPr bwMode="auto">
          <a:xfrm>
            <a:off x="3779838" y="3213100"/>
            <a:ext cx="4511675" cy="299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 КОТ В МЕШКЕ</a:t>
            </a:r>
            <a:r>
              <a:rPr lang="ru-RU" i="1" dirty="0" smtClean="0"/>
              <a:t> </a:t>
            </a:r>
            <a:r>
              <a:rPr lang="en-US" sz="8000" b="1" dirty="0" smtClean="0">
                <a:solidFill>
                  <a:srgbClr val="FF0000"/>
                </a:solidFill>
              </a:rPr>
              <a:t>5</a:t>
            </a:r>
            <a:r>
              <a:rPr lang="ru-RU" sz="8000" b="1" dirty="0" smtClean="0">
                <a:solidFill>
                  <a:srgbClr val="FF0000"/>
                </a:solidFill>
              </a:rPr>
              <a:t>0</a:t>
            </a:r>
            <a:endParaRPr lang="ru-RU" dirty="0"/>
          </a:p>
        </p:txBody>
      </p:sp>
      <p:sp>
        <p:nvSpPr>
          <p:cNvPr id="3" name="Содержимое 2"/>
          <p:cNvSpPr>
            <a:spLocks noGrp="1"/>
          </p:cNvSpPr>
          <p:nvPr>
            <p:ph idx="1"/>
          </p:nvPr>
        </p:nvSpPr>
        <p:spPr/>
        <p:txBody>
          <a:bodyPr>
            <a:normAutofit/>
          </a:bodyPr>
          <a:lstStyle/>
          <a:p>
            <a:pPr marL="274320" indent="-274320" algn="just" eaLnBrk="1" fontAlgn="auto" hangingPunct="1">
              <a:spcAft>
                <a:spcPts val="0"/>
              </a:spcAft>
              <a:buClr>
                <a:schemeClr val="accent3"/>
              </a:buClr>
              <a:buFont typeface="Wingdings 2"/>
              <a:buNone/>
              <a:defRPr/>
            </a:pPr>
            <a:r>
              <a:rPr lang="ru-RU" sz="3200" b="1" i="1" dirty="0" smtClean="0">
                <a:solidFill>
                  <a:schemeClr val="accent2">
                    <a:lumMod val="50000"/>
                  </a:schemeClr>
                </a:solidFill>
              </a:rPr>
              <a:t>	</a:t>
            </a:r>
            <a:r>
              <a:rPr lang="ru-RU" sz="4400" dirty="0" smtClean="0"/>
              <a:t>Как сосна спасла мореплавателей? </a:t>
            </a:r>
            <a:endParaRPr lang="ru-RU" sz="4400" b="1" i="1" dirty="0" smtClean="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i="1" dirty="0" smtClean="0"/>
              <a:t> КОТ В МЕШКЕ    </a:t>
            </a:r>
            <a:r>
              <a:rPr lang="en-US" sz="8000" b="1" dirty="0" smtClean="0">
                <a:solidFill>
                  <a:srgbClr val="FF0000"/>
                </a:solidFill>
              </a:rPr>
              <a:t>5</a:t>
            </a:r>
            <a:r>
              <a:rPr lang="ru-RU" sz="8000" b="1" dirty="0" smtClean="0">
                <a:solidFill>
                  <a:srgbClr val="FF0000"/>
                </a:solidFill>
              </a:rPr>
              <a:t>0</a:t>
            </a:r>
            <a:endParaRPr lang="ru-RU" dirty="0"/>
          </a:p>
        </p:txBody>
      </p:sp>
      <p:sp>
        <p:nvSpPr>
          <p:cNvPr id="3" name="Содержимое 2"/>
          <p:cNvSpPr>
            <a:spLocks noGrp="1"/>
          </p:cNvSpPr>
          <p:nvPr>
            <p:ph idx="1"/>
          </p:nvPr>
        </p:nvSpPr>
        <p:spPr>
          <a:xfrm>
            <a:off x="142875" y="1935163"/>
            <a:ext cx="8858250" cy="1779587"/>
          </a:xfrm>
        </p:spPr>
        <p:txBody>
          <a:bodyPr>
            <a:normAutofit/>
          </a:bodyPr>
          <a:lstStyle/>
          <a:p>
            <a:pPr marL="274320" indent="-274320" algn="just" eaLnBrk="1" fontAlgn="auto" hangingPunct="1">
              <a:spcAft>
                <a:spcPts val="0"/>
              </a:spcAft>
              <a:buClr>
                <a:schemeClr val="accent3"/>
              </a:buClr>
              <a:buFont typeface="Wingdings 2"/>
              <a:buNone/>
              <a:defRPr/>
            </a:pPr>
            <a:r>
              <a:rPr lang="ru-RU" sz="3200" i="1" dirty="0" smtClean="0">
                <a:solidFill>
                  <a:schemeClr val="accent2">
                    <a:lumMod val="50000"/>
                  </a:schemeClr>
                </a:solidFill>
              </a:rPr>
              <a:t>		</a:t>
            </a:r>
            <a:endParaRPr lang="ru-RU" sz="3200" i="1" dirty="0">
              <a:solidFill>
                <a:schemeClr val="accent2">
                  <a:lumMod val="50000"/>
                </a:schemeClr>
              </a:solidFill>
            </a:endParaRPr>
          </a:p>
        </p:txBody>
      </p:sp>
      <p:sp>
        <p:nvSpPr>
          <p:cNvPr id="4" name="Управляющая кнопка: назад 3">
            <a:hlinkClick r:id="rId2" action="ppaction://hlinksldjump" highlightClick="1"/>
          </p:cNvPr>
          <p:cNvSpPr/>
          <p:nvPr/>
        </p:nvSpPr>
        <p:spPr>
          <a:xfrm>
            <a:off x="500063" y="5643563"/>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4997" name="Прямоугольник 4"/>
          <p:cNvSpPr>
            <a:spLocks noChangeArrowheads="1"/>
          </p:cNvSpPr>
          <p:nvPr/>
        </p:nvSpPr>
        <p:spPr bwMode="auto">
          <a:xfrm>
            <a:off x="357188" y="1714500"/>
            <a:ext cx="8501062" cy="3970338"/>
          </a:xfrm>
          <a:prstGeom prst="rect">
            <a:avLst/>
          </a:prstGeom>
          <a:noFill/>
          <a:ln w="9525">
            <a:noFill/>
            <a:miter lim="800000"/>
            <a:headEnd/>
            <a:tailEnd/>
          </a:ln>
        </p:spPr>
        <p:txBody>
          <a:bodyPr>
            <a:spAutoFit/>
          </a:bodyPr>
          <a:lstStyle/>
          <a:p>
            <a:pPr eaLnBrk="1" hangingPunct="1"/>
            <a:r>
              <a:rPr lang="ru-RU" sz="2800"/>
              <a:t>Свежая хвоя сосны очень богата витамином </a:t>
            </a:r>
            <a:r>
              <a:rPr lang="ru-RU" sz="2800" b="1" i="1"/>
              <a:t>С</a:t>
            </a:r>
            <a:r>
              <a:rPr lang="ru-RU" sz="2800"/>
              <a:t>. Мореплаватели использовали хвою, как средство против цинги. Считается, что один стакан напитка из хвои сосны содержит столько витамина </a:t>
            </a:r>
            <a:r>
              <a:rPr lang="ru-RU" sz="2800" b="1" i="1"/>
              <a:t>С</a:t>
            </a:r>
            <a:r>
              <a:rPr lang="ru-RU" sz="2800"/>
              <a:t>, сколько и стакан томатного сока. На Руси смолоду жевали сосновую смолу, употребляя ее как средство для укрепления десен. Хвоя сосны выделяет в воздух большое количество фитонцидов – веществ, убивающих бактерий.</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p:nvPr>
        </p:nvSpPr>
        <p:spPr/>
        <p:txBody>
          <a:bodyPr/>
          <a:lstStyle/>
          <a:p>
            <a:pPr eaLnBrk="1" hangingPunct="1"/>
            <a:endParaRPr lang="ru-RU" smtClean="0"/>
          </a:p>
        </p:txBody>
      </p:sp>
      <p:pic>
        <p:nvPicPr>
          <p:cNvPr id="86019" name="Содержимое 3" descr="images (1).jpg"/>
          <p:cNvPicPr>
            <a:picLocks noGrp="1" noChangeAspect="1"/>
          </p:cNvPicPr>
          <p:nvPr>
            <p:ph idx="1"/>
          </p:nvPr>
        </p:nvPicPr>
        <p:blipFill>
          <a:blip r:embed="rId2" cstate="print"/>
          <a:srcRect/>
          <a:stretch>
            <a:fillRect/>
          </a:stretch>
        </p:blipFill>
        <p:spPr>
          <a:xfrm>
            <a:off x="2786063" y="2343150"/>
            <a:ext cx="4000500" cy="40020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en-US" sz="8000" b="1" dirty="0" smtClean="0">
                <a:solidFill>
                  <a:srgbClr val="FF0000"/>
                </a:solidFill>
              </a:rPr>
              <a:t>2</a:t>
            </a:r>
            <a:r>
              <a:rPr lang="ru-RU" sz="8000" b="1" dirty="0" smtClean="0">
                <a:solidFill>
                  <a:srgbClr val="FF0000"/>
                </a:solidFill>
              </a:rPr>
              <a:t>0</a:t>
            </a:r>
            <a:endParaRPr lang="ru-RU" dirty="0"/>
          </a:p>
        </p:txBody>
      </p:sp>
      <p:sp>
        <p:nvSpPr>
          <p:cNvPr id="13315" name="TextBox 4"/>
          <p:cNvSpPr txBox="1">
            <a:spLocks noChangeArrowheads="1"/>
          </p:cNvSpPr>
          <p:nvPr/>
        </p:nvSpPr>
        <p:spPr bwMode="auto">
          <a:xfrm>
            <a:off x="0" y="2500313"/>
            <a:ext cx="6046788" cy="708025"/>
          </a:xfrm>
          <a:prstGeom prst="rect">
            <a:avLst/>
          </a:prstGeom>
          <a:noFill/>
          <a:ln w="9525">
            <a:noFill/>
            <a:miter lim="800000"/>
            <a:headEnd/>
            <a:tailEnd/>
          </a:ln>
        </p:spPr>
        <p:txBody>
          <a:bodyPr wrap="none">
            <a:spAutoFit/>
          </a:bodyPr>
          <a:lstStyle/>
          <a:p>
            <a:pPr eaLnBrk="1" hangingPunct="1"/>
            <a:r>
              <a:rPr lang="ru-RU" sz="4000">
                <a:latin typeface="Times New Roman" pitchFamily="18" charset="0"/>
                <a:cs typeface="Times New Roman" pitchFamily="18" charset="0"/>
              </a:rPr>
              <a:t>        Кошка нос  прячет…..</a:t>
            </a:r>
          </a:p>
        </p:txBody>
      </p:sp>
      <p:pic>
        <p:nvPicPr>
          <p:cNvPr id="13316" name="Picture 5" descr="http://t0.gstatic.com/images?q=tbn:ANd9GcQIZYlSt4dlAU0kh0i2LzAc5O6_RjEdQLOZNn1uT3CFk86mVL4Eug"/>
          <p:cNvPicPr>
            <a:picLocks noChangeAspect="1" noChangeArrowheads="1"/>
          </p:cNvPicPr>
          <p:nvPr/>
        </p:nvPicPr>
        <p:blipFill>
          <a:blip r:embed="rId3" cstate="print"/>
          <a:srcRect/>
          <a:stretch>
            <a:fillRect/>
          </a:stretch>
        </p:blipFill>
        <p:spPr bwMode="auto">
          <a:xfrm>
            <a:off x="3286125" y="3643313"/>
            <a:ext cx="3324225" cy="248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en-US" sz="8000" b="1" dirty="0" smtClean="0">
                <a:solidFill>
                  <a:srgbClr val="FF0000"/>
                </a:solidFill>
              </a:rPr>
              <a:t>2</a:t>
            </a:r>
            <a:r>
              <a:rPr lang="ru-RU" sz="8000" b="1" dirty="0" smtClean="0">
                <a:solidFill>
                  <a:srgbClr val="FF0000"/>
                </a:solidFill>
              </a:rPr>
              <a:t>0</a:t>
            </a:r>
            <a:endParaRPr lang="ru-RU" dirty="0"/>
          </a:p>
        </p:txBody>
      </p:sp>
      <p:sp>
        <p:nvSpPr>
          <p:cNvPr id="3" name="Содержимое 2"/>
          <p:cNvSpPr>
            <a:spLocks noGrp="1"/>
          </p:cNvSpPr>
          <p:nvPr>
            <p:ph idx="1"/>
          </p:nvPr>
        </p:nvSpPr>
        <p:spPr>
          <a:xfrm>
            <a:off x="457200" y="1935163"/>
            <a:ext cx="8229600" cy="1136650"/>
          </a:xfrm>
        </p:spPr>
        <p:txBody>
          <a:bodyPr>
            <a:normAutofit/>
          </a:bodyPr>
          <a:lstStyle/>
          <a:p>
            <a:pPr marL="274320" indent="-274320" algn="just" eaLnBrk="1" fontAlgn="auto" hangingPunct="1">
              <a:spcAft>
                <a:spcPts val="0"/>
              </a:spcAft>
              <a:buClr>
                <a:schemeClr val="accent3"/>
              </a:buClr>
              <a:buFont typeface="Wingdings 2"/>
              <a:buNone/>
              <a:defRPr/>
            </a:pPr>
            <a:r>
              <a:rPr lang="ru-RU" dirty="0" smtClean="0"/>
              <a:t>		</a:t>
            </a:r>
            <a:endParaRPr lang="ru-RU" sz="3200" i="1" dirty="0">
              <a:solidFill>
                <a:schemeClr val="accent2">
                  <a:lumMod val="50000"/>
                </a:schemeClr>
              </a:solidFill>
            </a:endParaRPr>
          </a:p>
        </p:txBody>
      </p:sp>
      <p:sp>
        <p:nvSpPr>
          <p:cNvPr id="4" name="Управляющая кнопка: назад 3">
            <a:hlinkClick r:id="rId3" action="ppaction://hlinksldjump" highlightClick="1"/>
          </p:cNvPr>
          <p:cNvSpPr/>
          <p:nvPr/>
        </p:nvSpPr>
        <p:spPr>
          <a:xfrm>
            <a:off x="428625" y="5715000"/>
            <a:ext cx="2500313"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5365" name="Прямоугольник 6"/>
          <p:cNvSpPr>
            <a:spLocks noChangeArrowheads="1"/>
          </p:cNvSpPr>
          <p:nvPr/>
        </p:nvSpPr>
        <p:spPr bwMode="auto">
          <a:xfrm>
            <a:off x="285750" y="1928813"/>
            <a:ext cx="8858250" cy="708025"/>
          </a:xfrm>
          <a:prstGeom prst="rect">
            <a:avLst/>
          </a:prstGeom>
          <a:noFill/>
          <a:ln w="9525">
            <a:noFill/>
            <a:miter lim="800000"/>
            <a:headEnd/>
            <a:tailEnd/>
          </a:ln>
        </p:spPr>
        <p:txBody>
          <a:bodyPr>
            <a:spAutoFit/>
          </a:bodyPr>
          <a:lstStyle/>
          <a:p>
            <a:pPr eaLnBrk="1" hangingPunct="1"/>
            <a:r>
              <a:rPr lang="ru-RU" sz="4000">
                <a:latin typeface="Times New Roman" pitchFamily="18" charset="0"/>
                <a:cs typeface="Times New Roman" pitchFamily="18" charset="0"/>
              </a:rPr>
              <a:t>Кошка нос прячет  </a:t>
            </a:r>
            <a:r>
              <a:rPr lang="ru-RU" sz="4000" b="1">
                <a:solidFill>
                  <a:srgbClr val="FF0000"/>
                </a:solidFill>
                <a:latin typeface="Times New Roman" pitchFamily="18" charset="0"/>
                <a:cs typeface="Times New Roman" pitchFamily="18" charset="0"/>
              </a:rPr>
              <a:t>к холодной погоде</a:t>
            </a:r>
            <a:endParaRPr lang="ru-RU" sz="4000" b="1">
              <a:solidFill>
                <a:srgbClr val="FF0000"/>
              </a:solidFill>
            </a:endParaRPr>
          </a:p>
        </p:txBody>
      </p:sp>
      <p:pic>
        <p:nvPicPr>
          <p:cNvPr id="15366" name="Picture 7" descr="http://t0.gstatic.com/images?q=tbn:ANd9GcQIZYlSt4dlAU0kh0i2LzAc5O6_RjEdQLOZNn1uT3CFk86mVL4Eug"/>
          <p:cNvPicPr>
            <a:picLocks noChangeAspect="1" noChangeArrowheads="1"/>
          </p:cNvPicPr>
          <p:nvPr/>
        </p:nvPicPr>
        <p:blipFill>
          <a:blip r:embed="rId4" cstate="print"/>
          <a:srcRect/>
          <a:stretch>
            <a:fillRect/>
          </a:stretch>
        </p:blipFill>
        <p:spPr bwMode="auto">
          <a:xfrm>
            <a:off x="4572000" y="3143250"/>
            <a:ext cx="3529013"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en-US" sz="8000" b="1" dirty="0" smtClean="0">
                <a:solidFill>
                  <a:srgbClr val="FF0000"/>
                </a:solidFill>
              </a:rPr>
              <a:t>3</a:t>
            </a:r>
            <a:r>
              <a:rPr lang="ru-RU" sz="8000" b="1" dirty="0" smtClean="0">
                <a:solidFill>
                  <a:srgbClr val="FF0000"/>
                </a:solidFill>
              </a:rPr>
              <a:t>0</a:t>
            </a:r>
            <a:endParaRPr lang="ru-RU" dirty="0"/>
          </a:p>
        </p:txBody>
      </p:sp>
      <p:sp>
        <p:nvSpPr>
          <p:cNvPr id="17411" name="TextBox 4"/>
          <p:cNvSpPr txBox="1">
            <a:spLocks noChangeArrowheads="1"/>
          </p:cNvSpPr>
          <p:nvPr/>
        </p:nvSpPr>
        <p:spPr bwMode="auto">
          <a:xfrm>
            <a:off x="428625" y="2714625"/>
            <a:ext cx="7354888" cy="708025"/>
          </a:xfrm>
          <a:prstGeom prst="rect">
            <a:avLst/>
          </a:prstGeom>
          <a:noFill/>
          <a:ln w="9525">
            <a:noFill/>
            <a:miter lim="800000"/>
            <a:headEnd/>
            <a:tailEnd/>
          </a:ln>
        </p:spPr>
        <p:txBody>
          <a:bodyPr wrap="none">
            <a:spAutoFit/>
          </a:bodyPr>
          <a:lstStyle/>
          <a:p>
            <a:pPr eaLnBrk="1" hangingPunct="1"/>
            <a:r>
              <a:rPr lang="ru-RU" sz="4000">
                <a:latin typeface="Times New Roman" pitchFamily="18" charset="0"/>
                <a:cs typeface="Times New Roman" pitchFamily="18" charset="0"/>
              </a:rPr>
              <a:t>Если солнце на закате красное…</a:t>
            </a:r>
          </a:p>
        </p:txBody>
      </p:sp>
      <p:pic>
        <p:nvPicPr>
          <p:cNvPr id="17412" name="Picture 5" descr="http://t3.gstatic.com/images?q=tbn:ANd9GcS2VxK8CLDDZsGJ5_0YZ01KaxUWJfdF-dji04mYVqBUC1RrlpPmYg"/>
          <p:cNvPicPr>
            <a:picLocks noChangeAspect="1" noChangeArrowheads="1"/>
          </p:cNvPicPr>
          <p:nvPr/>
        </p:nvPicPr>
        <p:blipFill>
          <a:blip r:embed="rId3" cstate="print"/>
          <a:srcRect/>
          <a:stretch>
            <a:fillRect/>
          </a:stretch>
        </p:blipFill>
        <p:spPr bwMode="auto">
          <a:xfrm>
            <a:off x="5000625" y="3357563"/>
            <a:ext cx="3538538"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en-US" sz="8000" b="1" dirty="0" smtClean="0">
                <a:solidFill>
                  <a:srgbClr val="FF0000"/>
                </a:solidFill>
              </a:rPr>
              <a:t>3</a:t>
            </a:r>
            <a:r>
              <a:rPr lang="ru-RU" sz="8000" b="1" dirty="0" smtClean="0">
                <a:solidFill>
                  <a:srgbClr val="FF0000"/>
                </a:solidFill>
              </a:rPr>
              <a:t>0</a:t>
            </a:r>
            <a:endParaRPr lang="ru-RU" dirty="0"/>
          </a:p>
        </p:txBody>
      </p:sp>
      <p:sp>
        <p:nvSpPr>
          <p:cNvPr id="4" name="Управляющая кнопка: назад 3">
            <a:hlinkClick r:id="rId3" action="ppaction://hlinksldjump" highlightClick="1"/>
          </p:cNvPr>
          <p:cNvSpPr/>
          <p:nvPr/>
        </p:nvSpPr>
        <p:spPr>
          <a:xfrm>
            <a:off x="500063" y="5643563"/>
            <a:ext cx="2500312" cy="714375"/>
          </a:xfrm>
          <a:prstGeom prst="actionButtonBackPrevio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a:p>
            <a:pPr algn="ctr" eaLnBrk="1" fontAlgn="auto" hangingPunct="1">
              <a:spcBef>
                <a:spcPts val="0"/>
              </a:spcBef>
              <a:spcAft>
                <a:spcPts val="0"/>
              </a:spcAft>
              <a:defRPr/>
            </a:pPr>
            <a:endParaRPr lang="ru-RU" dirty="0"/>
          </a:p>
        </p:txBody>
      </p:sp>
      <p:sp>
        <p:nvSpPr>
          <p:cNvPr id="19460" name="Прямоугольник 5"/>
          <p:cNvSpPr>
            <a:spLocks noChangeArrowheads="1"/>
          </p:cNvSpPr>
          <p:nvPr/>
        </p:nvSpPr>
        <p:spPr bwMode="auto">
          <a:xfrm>
            <a:off x="214313" y="2071688"/>
            <a:ext cx="8929687" cy="1323975"/>
          </a:xfrm>
          <a:prstGeom prst="rect">
            <a:avLst/>
          </a:prstGeom>
          <a:noFill/>
          <a:ln w="9525">
            <a:noFill/>
            <a:miter lim="800000"/>
            <a:headEnd/>
            <a:tailEnd/>
          </a:ln>
        </p:spPr>
        <p:txBody>
          <a:bodyPr>
            <a:spAutoFit/>
          </a:bodyPr>
          <a:lstStyle/>
          <a:p>
            <a:pPr eaLnBrk="1" hangingPunct="1"/>
            <a:r>
              <a:rPr lang="ru-RU" sz="4000" b="1">
                <a:latin typeface="Times New Roman" pitchFamily="18" charset="0"/>
                <a:cs typeface="Times New Roman" pitchFamily="18" charset="0"/>
              </a:rPr>
              <a:t>Если солнце на закате красное…. </a:t>
            </a:r>
          </a:p>
          <a:p>
            <a:pPr eaLnBrk="1" hangingPunct="1"/>
            <a:r>
              <a:rPr lang="ru-RU" sz="4000" b="1">
                <a:solidFill>
                  <a:srgbClr val="FF0000"/>
                </a:solidFill>
                <a:latin typeface="Times New Roman" pitchFamily="18" charset="0"/>
                <a:cs typeface="Times New Roman" pitchFamily="18" charset="0"/>
              </a:rPr>
              <a:t>будет ветреная  погода</a:t>
            </a:r>
          </a:p>
        </p:txBody>
      </p:sp>
      <p:pic>
        <p:nvPicPr>
          <p:cNvPr id="19461" name="Picture 6" descr="http://t3.gstatic.com/images?q=tbn:ANd9GcS2VxK8CLDDZsGJ5_0YZ01KaxUWJfdF-dji04mYVqBUC1RrlpPmYg"/>
          <p:cNvPicPr>
            <a:picLocks noChangeAspect="1" noChangeArrowheads="1"/>
          </p:cNvPicPr>
          <p:nvPr/>
        </p:nvPicPr>
        <p:blipFill>
          <a:blip r:embed="rId4" cstate="print"/>
          <a:srcRect/>
          <a:stretch>
            <a:fillRect/>
          </a:stretch>
        </p:blipFill>
        <p:spPr bwMode="auto">
          <a:xfrm>
            <a:off x="4000500" y="3429000"/>
            <a:ext cx="4071938" cy="304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i="1" dirty="0" smtClean="0"/>
              <a:t>Народные приметы        </a:t>
            </a:r>
            <a:r>
              <a:rPr lang="en-US" sz="8000" b="1" dirty="0" smtClean="0">
                <a:solidFill>
                  <a:srgbClr val="FF0000"/>
                </a:solidFill>
              </a:rPr>
              <a:t>4</a:t>
            </a:r>
            <a:r>
              <a:rPr lang="ru-RU" sz="8000" b="1" dirty="0" smtClean="0">
                <a:solidFill>
                  <a:srgbClr val="FF0000"/>
                </a:solidFill>
              </a:rPr>
              <a:t>0</a:t>
            </a:r>
            <a:endParaRPr lang="ru-RU" dirty="0"/>
          </a:p>
        </p:txBody>
      </p:sp>
      <p:sp>
        <p:nvSpPr>
          <p:cNvPr id="21507" name="TextBox 8"/>
          <p:cNvSpPr txBox="1">
            <a:spLocks noChangeArrowheads="1"/>
          </p:cNvSpPr>
          <p:nvPr/>
        </p:nvSpPr>
        <p:spPr bwMode="auto">
          <a:xfrm>
            <a:off x="571500" y="2286000"/>
            <a:ext cx="8243888" cy="708025"/>
          </a:xfrm>
          <a:prstGeom prst="rect">
            <a:avLst/>
          </a:prstGeom>
          <a:noFill/>
          <a:ln w="9525">
            <a:noFill/>
            <a:miter lim="800000"/>
            <a:headEnd/>
            <a:tailEnd/>
          </a:ln>
        </p:spPr>
        <p:txBody>
          <a:bodyPr wrap="none">
            <a:spAutoFit/>
          </a:bodyPr>
          <a:lstStyle/>
          <a:p>
            <a:pPr eaLnBrk="1" hangingPunct="1"/>
            <a:r>
              <a:rPr lang="ru-RU" sz="4000">
                <a:latin typeface="Times New Roman" pitchFamily="18" charset="0"/>
                <a:cs typeface="Times New Roman" pitchFamily="18" charset="0"/>
              </a:rPr>
              <a:t>Лягушки вечером громко квакают… </a:t>
            </a:r>
          </a:p>
        </p:txBody>
      </p:sp>
      <p:sp>
        <p:nvSpPr>
          <p:cNvPr id="21508" name="AutoShape 5" descr="data:image/jpeg;base64,/9j/4AAQSkZJRgABAQAAAQABAAD/2wCEAAkGBwgHBgkIBwgKCgkLDRYPDQwMDRsUFRAWIB0iIiAdHx8kKDQsJCYxJx8fLT0tMTU3Ojo6Iys/RD84QzQ5OjcBCgoKDQwNGg8PGjclHyU3Nzc3Nzc3Nzc3Nzc3Nzc3Nzc3Nzc3Nzc3Nzc3Nzc3Nzc3Nzc3Nzc3Nzc3Nzc3Nzc3N//AABEIAFsAWwMBEQACEQEDEQH/xAAcAAADAQEBAQEBAAAAAAAAAAAEBQYHAwIIAAH/xAA1EAABAwMDAwIDBgYDAQAAAAABAgMEAAUREiExBhNRIkEUMmEHFXGBobEWIzNCUpEkguEl/8QAGgEAAwEBAQEAAAAAAAAAAAAAAwQFAgEABv/EADARAAICAgIBAwIEBAcAAAAAAAECABEDIRIxBBMiQTJRI2FxsQWBoeEUM0KRwfDx/9oADAMBAAIRAxEAPwDMZSFfxDCAG5UkUuv+WZNwEHx2n0a+zo6bQg8hsD9Ki37o1kH4UzBKMyX0e5Jp+9Az5Vx7omsEJLt4djqGylk0fMaTkJVRuaqv5S7t1sSIjrShxtmpmXJsGDw4AOQgMlhLSXW8cZxREYncnunFiIBd20SLQ39CBTGI1kmsdj3D4ld0tF/4kfA4ApfMfdKPjJ1KeUA22o/Sh3HX0JlvWbXxswJAzgUz42tyO+XjlJixlKIb0dJ+UEFVM/VcCp5EsYVIkx3HlrS0ognY45rGxOsQTcTNRG5N9toLeMrBzii37DKfi3xIBm2zVarMU/4pxUzKgWqlPIfYZmLRAuziT75pr/RPmgLcxfbUuR+o+4lJ2WaO1NhjOJqKzR4idTTi8Yzvio7ygg7Ml5z4cnKb85pvGKUSNlN5TOEOKuTb1oV/auiXTibwLyVpa9LKSEpa90fpQcnco+Md1PfU11TFCmknJ4/Csqtz3mZwgoSMb0yZzynN9Kc0ce0akhfc5JiCQUuy0J5BVj9aZXqeS6l0xboqWUDtI2HuKVLGP+gn2gXQdviXNhqW+AVp4zRcpINR/wAPGOO5YvMpQ0tsk6c7ClnFxvIBVTNJoDXUmkHYk0wN4586Vpz+ssoMGCopX6e6RQQ541LKYkKgxgUBthzA2waUedA0Zm6VqXfMHPzkVQAAxiQW+o/rKmyoSlx1kgb74pdzsR3xgBYjW0NfBT5C1/KvcV1jyELiXhkJgl1ZTLddfVxnauBq1F86jIS0k0Olu6vJ9iDTNe2IseNmcbNEEu/sox6EqyaMx447jHiryImjuREoWU+PpSMrFRcjvs6UoWmIQTk7mmc/1w+AVf6ywubqu8lAO+nJpZuoTN1M1vLhR1S2k/3Uym8chMu2P5xxbJKx1G2yXDpKdk5oZX8K4xhyH1OPxLaeQ2wrxip7AkygdAzPoERbt9VpTwsn9aoFqxyIiF8pr7ylcR8LcAvjI3pYG44V4Q6YdccOJ2rY7nn2txcl4m2KJzyea7x90WU3jksErdlPLbGTvimegBEnBY1Glha+AkJdfGFqIway55ChHfGHpnctlvF1RWnODQuMqWDIn7OEK+7IxxtpFG8j64xh6jm8XNDF5Qyo7kcGslSUg/IfiZF39aV9UsOjg0bEv4Rkq9t/KPols7t9jSs40jO3vQedYysMMZLgiU91e0I0H3HNJMNxpjqpx6Uhsl915YGSaYOwBB+GgDEzpfGAbgCkDTQRppvOv2n7RqhgY81sncBx9tQS5R0s2sAYAxXVJLQWRAmKJYMdDQDuRgmjsbNRXGlnlOfUq1IaYW3wVD963hG6hM/YljC3iNEjfSKww3KaAcRcSfZYhP8AD8da0j+nXcxHqmN49CTHW0jPVCFNqI0jFHQD04j5hsGKrgdVwZWo+oDIr2P6TJqk0ZWWeb/9GKnJ3FKOvtJjuFwaEpbmz3QD9KWOowy2ZztxMeMsjY4oimzO4xxgjMtUl1a3PY4FeZdwRyWTG7KAYZJ8Vl+prGLEBmy7JCQ0vqGYlLTidTMZvUpbo8kD28eaYwYSfqja+GMgvILEUXKPCvDa3Oj5zay2NTsFzUhxA8gEZxRePBrPX9f7wPkfw4VeLX7Ty5E+8LPHc1JUEkHI3H1rAbg5iD4WoA9iUTMhDbKEY4AFDuOrQEmPsyujY6dbaPzJRjajeQv4lxhDQNwC/Wx+6POz4CEuMRlFLzoWNiDjTzufI5oqtwX3DuJZ8WR7YDUVIsNxudyaajs5dbTqUhSgk4/OuLkULqKYsLsCgEKhuhu9R0BaStpZbcSlYVoUOUnB5HissDxNiaGNsTgNNAckJLaCfFT23HwZxcP/ABSU+/NaXueydWInYyyg6huVUbXxEGJA3HU25NW20pedwcqCUpPuo8Ch8S5oSl4aB2AMye9zXZ8xc9epMpZACHTufbAAqvhVUWhKWQMW3ONuXKi3FM0POtTWDqaKNlH8POa0eLLU5TKZcxb+JkOUkNhp7R3VN4wQVZJOPxzU1cJVqk3+Ip6TWOjBGryrtp1E5o5xbksZyBFvRcSXZozjM9lbZbRqVq2AT53omdQPdKD5CWpR3HrfU/Rtqa+CnTGFIKy463HiLcK1n+5SuM/7/ekkw58p5teupQXEFUBp4ndddFvXATrfLaYkqKSoyILhGRsMEfL/AKNZfxM5HX+xAnXxqdjuKJj8B2a7IsT0Jb61BSW2jlBO2dPGM+CP/DYGyAcMw1J3lYzfMxyufPktuGPEeUhs6chPuOaKnjYiaLRcu/G1XUcWSSHoSg4rDifmSeRSfkYmxPXxGcbh0uBzXMr22GquoYlm31GcaJbLuWxctLyIhK+1q2SdPzKA8A7Z/GnPGxhVORvmUPDskV3M2QWYjq3JTa3HVSFuoJ5SD/aKMo5LqWXbi+4S/LhTXidCkr0FCFZAUkke1dxqVG5nNkXkCJTs2uEeiYk9IImMn4d2SSCVoK8eo++Nj+NeIXj/AFk/zh6qG4ij2pwspLhShR5SpQBFDLG9CQxgb5hciDdr3EjWa8Tm5TshpXZlMOZacTqSR6k8nfg+xPOKYLYvUOqb7SrxyBgfgdTILrEkMSnu806kBxSQVjwcV1GBEpujDfxAghRGUpJH0FbmApPQjrpm2OzpTiyvssRkd515RKUoSCByPqR+teBW99QebkqEVNbt1uv0ptibbpzcdqOTpRIUR8QogZ1J2OfyJpfF5CYmLquj/wBr/wAiCePkIKsdQd+6PM9UPoktrJWj+YtKUpQgjGQU5JG+eaD5JOVbOoIqqsSDuNLbNtMuDMuF2W+yww52u0lCtSjjbJA2NEw+GmubbM6MQN2CajKwsQHJMsWtMlkSI4cbTIzlxOMFIzyUkjz81Dy+0miDWtfvH/Fq9CvmRdwgvffrgS3hAWMpcG2cc4rSmllFvc9id7kwkNNhtlvXnAVo9R3429q2kxm1KLqow7H0CyxJWRKTocQ2hWNbhUOR7gDJ324oKn1MvAfH7wGUfhkn51OVuWowWFMdKypLa0BSXu6PWDvnn60Mlr3lr+X9opjCcRyxEmA2jqW2OWzutsPxLX8VqS+IxCG3c6suKAwDlRSTx6aabEbsd/E0S3KiIwn2SLOPfkR234zuHEr+ZK875z7iluZrkJV8ZgNGCSrDClEIbiIBV6UpQnAoa8y0of4hVTeoNfH7L0LZ48VwIekyVh91GkeoJ+VOPYZxv4z74oyFsr66Hf6yR5DcvjcS9K9Stx1XXq24NNCZrX25C1qAfUpJy2hsq9iEHVg8b0wwoqg6igDiyZO9Pq+KubjkhbrnfcU7nUcgkZP+yT+9EfY3FcqXVS/6MvLMyFPtVqcVbbm2UKbk6Euh5eMgFKtt8Y+vkUApVFtn7Q2Nq0fmXLUKLAjRZz+XZrmy5LaBqUSg5OAfSnONknkDmhs63dUPsBDhQBfzEEqZZ7vMQozm2Jg2dTjSHFY2Kc88cc0H1GReo5jTn0Z/XZ3T9vlhUp1Dq0AaUE4yv2yPYfU1hc2RweKw+XDQBY/8yM6j6hgy7g3Kkvd1KHtbqRpUFJBwU4JwRpyMHz9BTPjoySd5B50B0J4f6mZuLy5cG9dRRI7hyiO1LQlDfthIO4GeBTnN/mBo/afkdD2a3GSD1RNbd3whCAj0ngEHnP654oZyP8VU8cidEQiNcJ32dRUMSpMe+dPOuFIS2oJdjqO4ABPuN8fqPfDL6hJGjDJkE53f7V7fEQf4aguqkqH9WWAEo/6gnP6fnWB4zk0xoflDHIpH3/WSjPTvUd4aHUdxtsi6pmKKk5fCVLOeSB6gjxjH5CmbVfYpqALSkt/SF6u5hs3+4RINvCAtqC22P5RPsE8A+SST5zXVKwLOo67lj0n0bB6dlRZLU9E6KFl90PjSsOaClOBxjCicEZHmhk8jVTRYUDJC/dN3SPJmTLAhcyHKdUpSIrYQ7HUDkaR7jbbH02967V1fxMDgxuF9OdV3P7iXabnb7u424taXpfYdKQonJBCAlSdzv6vO1ZfHbcgd/vN9e1epMTOheqblMeXCZjPMuKwlTErKFJxsRrUVY553BzWxlSoQGoomdFdUwWO6u3PuM69OqM4l0Zz4QSR+daDKx1PchDbL0zHbYMrqiXLhIGpaIfbw48hG6zgnUBsR8v51x3rS9zkfRet7Fa2EQ7bYJPwjY/ll7tqWc7kkqQTuSTzWPQ5bZtzh5XKiUy29GW46nUpkrKMnjZWM+fzrRFPQiIJKEycNuiXefc2bg13Wo1s77LYUUJQ5n5sJIGdzXk6hsTGpm7TSMlWnfCv2ox0IUsan01CYZMeOO0gAtp9ISABgYGBwKQf6xPDqTPUy1fcaV5IUt/QojbIChtTGL5iub6ZU2I9y2x0uAKHbxuB/kB+1bG2MIv0idbgy2FrwnGB5+tZfozXRhEdlttkqQgAq+Y+eaynU3VTmltHrUEgFQwSByK8AKM98wOU0gKgEAgrbAVhRGflrhAHU4fiLb6y0+8tt5tDiAlJKVDIUfTz54HPgV0DdwbsQdRa5NfSrSktgJAAHaTsMfhReCwYdq7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p>
        </p:txBody>
      </p:sp>
      <p:pic>
        <p:nvPicPr>
          <p:cNvPr id="21509" name="Picture 7" descr="http://t3.gstatic.com/images?q=tbn:ANd9GcQoVrLX7eVTRPPGQj_ztxDi2fMG4k3hL0R_4gBw55KVUsSBSGZr"/>
          <p:cNvPicPr>
            <a:picLocks noChangeAspect="1" noChangeArrowheads="1"/>
          </p:cNvPicPr>
          <p:nvPr/>
        </p:nvPicPr>
        <p:blipFill>
          <a:blip r:embed="rId3" cstate="print"/>
          <a:srcRect/>
          <a:stretch>
            <a:fillRect/>
          </a:stretch>
        </p:blipFill>
        <p:spPr bwMode="auto">
          <a:xfrm>
            <a:off x="5214938" y="3214688"/>
            <a:ext cx="295275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1715</TotalTime>
  <Words>764</Words>
  <Application>Microsoft Office PowerPoint</Application>
  <PresentationFormat>Экран (4:3)</PresentationFormat>
  <Paragraphs>170</Paragraphs>
  <Slides>43</Slides>
  <Notes>36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43</vt:i4>
      </vt:variant>
    </vt:vector>
  </HeadingPairs>
  <TitlesOfParts>
    <vt:vector size="50" baseType="lpstr">
      <vt:lpstr>Arial</vt:lpstr>
      <vt:lpstr>Calibri</vt:lpstr>
      <vt:lpstr>Constantia</vt:lpstr>
      <vt:lpstr>Wingdings 2</vt:lpstr>
      <vt:lpstr>Times New Roman</vt:lpstr>
      <vt:lpstr>Century Gothic</vt:lpstr>
      <vt:lpstr>Поток</vt:lpstr>
      <vt:lpstr>Слайд 1</vt:lpstr>
      <vt:lpstr>Слайд 2</vt:lpstr>
      <vt:lpstr>Народные приметы    10</vt:lpstr>
      <vt:lpstr>Народные приметы       10</vt:lpstr>
      <vt:lpstr>Народные приметы          20</vt:lpstr>
      <vt:lpstr>Народные приметы                20</vt:lpstr>
      <vt:lpstr>Народные приметы      30</vt:lpstr>
      <vt:lpstr>Народные приметы       30</vt:lpstr>
      <vt:lpstr>Народные приметы        40</vt:lpstr>
      <vt:lpstr>Народные приметы      40</vt:lpstr>
      <vt:lpstr>Народные приметы        50</vt:lpstr>
      <vt:lpstr>Народные приметы         50</vt:lpstr>
      <vt:lpstr>Лекарственные  растения    10</vt:lpstr>
      <vt:lpstr>Лекарственные растения     10</vt:lpstr>
      <vt:lpstr>Лекарственные  растения   20</vt:lpstr>
      <vt:lpstr>Лекарственные  растения      20</vt:lpstr>
      <vt:lpstr>Лекарственные  растения   30</vt:lpstr>
      <vt:lpstr>Лекарственные растения       30</vt:lpstr>
      <vt:lpstr>Лекарственные  растения     40</vt:lpstr>
      <vt:lpstr>Лекарственные растения     40</vt:lpstr>
      <vt:lpstr>Лекарственные  растения    50</vt:lpstr>
      <vt:lpstr>Лекарственные растений     50</vt:lpstr>
      <vt:lpstr>В мире  животных        10</vt:lpstr>
      <vt:lpstr>В мире  животных     10</vt:lpstr>
      <vt:lpstr>В мире животных      20</vt:lpstr>
      <vt:lpstr>Слайд 26</vt:lpstr>
      <vt:lpstr>В мире животных      30</vt:lpstr>
      <vt:lpstr>В мире       животных     30</vt:lpstr>
      <vt:lpstr>В мире животных       40</vt:lpstr>
      <vt:lpstr> В мире     животных       40</vt:lpstr>
      <vt:lpstr>В мире  животных      50</vt:lpstr>
      <vt:lpstr>В мире   животных      50</vt:lpstr>
      <vt:lpstr>Кот в мешке        10  </vt:lpstr>
      <vt:lpstr> Кот в мешке    10</vt:lpstr>
      <vt:lpstr> Кот в мешке  20</vt:lpstr>
      <vt:lpstr>  Кот в мешке 20</vt:lpstr>
      <vt:lpstr> КОТ В МЕШКЕ      30</vt:lpstr>
      <vt:lpstr>КОТ В МЕШКЕ    30</vt:lpstr>
      <vt:lpstr>  Кот в мешке   40</vt:lpstr>
      <vt:lpstr> Экология человека 40 </vt:lpstr>
      <vt:lpstr> КОТ В МЕШКЕ 50</vt:lpstr>
      <vt:lpstr> КОТ В МЕШКЕ    50</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раунд</dc:title>
  <dc:creator>Admin</dc:creator>
  <cp:lastModifiedBy>Ученик</cp:lastModifiedBy>
  <cp:revision>176</cp:revision>
  <dcterms:created xsi:type="dcterms:W3CDTF">2009-03-05T08:23:55Z</dcterms:created>
  <dcterms:modified xsi:type="dcterms:W3CDTF">2023-04-26T12:22:16Z</dcterms:modified>
</cp:coreProperties>
</file>